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E95062-4F1D-0C81-203D-6E6A16B16B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0ED57B8-60BB-6EDF-9E7F-6AF00B52AD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1AA1B9B-DC8C-DB30-6D5B-5EA18BB98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D17B-AA17-482B-A019-AC62DCA82E1C}" type="datetimeFigureOut">
              <a:rPr lang="pl-PL" smtClean="0"/>
              <a:t>2024-08-26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9686035-6D9D-0646-A8BA-AD0E01C8B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B270463-7B66-CDA4-389F-B79C8F54F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820-B86B-4B57-B347-E0391C94BC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8195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3BB51D-A451-EBB7-1AE8-81815EF15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3CD2277-D225-ABA8-862E-F755B3FD6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A3A6F69-55BD-13D3-528D-0C981C6FD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D17B-AA17-482B-A019-AC62DCA82E1C}" type="datetimeFigureOut">
              <a:rPr lang="pl-PL" smtClean="0"/>
              <a:t>2024-08-26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6DBFE53-CEF6-98AF-09B3-47BB805C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4E2DE2F-F9E5-0410-E96A-AA368B6EE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820-B86B-4B57-B347-E0391C94BC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5928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A151DCF-585C-5A48-CC21-D55E9C66B0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6DBFDF0-3860-3526-896E-9067B9897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D577752-D470-C793-9DCD-7930CA40E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D17B-AA17-482B-A019-AC62DCA82E1C}" type="datetimeFigureOut">
              <a:rPr lang="pl-PL" smtClean="0"/>
              <a:t>2024-08-26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A99633C-DBFF-C6D0-D988-BC65F5A1E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13C7096-A5C1-1108-AEBA-BB7D1FD70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820-B86B-4B57-B347-E0391C94BC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444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BCCC2A-5C95-D2C8-C467-1B0096D49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7F572F-B36D-BEB4-C2AA-3D9136937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D5F1334-F40A-C02E-C855-D1FAD0085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D17B-AA17-482B-A019-AC62DCA82E1C}" type="datetimeFigureOut">
              <a:rPr lang="pl-PL" smtClean="0"/>
              <a:t>2024-08-26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EF3989D-51A9-53AF-F1F7-0B19E4E79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2656DFE-960A-4985-BBBB-8890BDE04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820-B86B-4B57-B347-E0391C94BC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5989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A2CD05-07C0-6D4C-C7D4-7FCCE6ECA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B6A985C-0FF2-EB71-341D-ECE478B59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CF2A8C6-9CA9-3E77-0ADB-C94D18970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D17B-AA17-482B-A019-AC62DCA82E1C}" type="datetimeFigureOut">
              <a:rPr lang="pl-PL" smtClean="0"/>
              <a:t>2024-08-26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72DF934-D077-C866-8D58-51AACE60C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1C1FA19-14D8-1109-8BE5-90591AD2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820-B86B-4B57-B347-E0391C94BC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185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189E82-9E69-3C9F-4AED-59CCA22FF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174A74-BA03-6B74-D57A-BAEE2B42EA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F16014E-BDA2-2FDF-0E45-A4134A6BE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7C92E5B-110B-A915-765E-676A11008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D17B-AA17-482B-A019-AC62DCA82E1C}" type="datetimeFigureOut">
              <a:rPr lang="pl-PL" smtClean="0"/>
              <a:t>2024-08-26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1085238-E59D-F42A-7EEE-A51550A8D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B1562C8-C583-0097-F9C5-7F8978C0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820-B86B-4B57-B347-E0391C94BC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645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2615A0-FD4C-2453-3972-93CBBB89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0EECC66-6429-4BBC-89DD-4B3235DC6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EA32726-AA49-1C1D-07D0-CFADD9524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2DA64E2-44A6-059B-103A-03E78B7DDD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3BA59C8-DE7B-6406-2132-39CC007A1E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C2FD7B5-CCFD-034B-BC04-FCFEC44E6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D17B-AA17-482B-A019-AC62DCA82E1C}" type="datetimeFigureOut">
              <a:rPr lang="pl-PL" smtClean="0"/>
              <a:t>2024-08-26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77AD7A8-D798-18EF-BBB1-DA048B666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3F27BA4-C2AB-91EF-A3AA-289EC3F54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820-B86B-4B57-B347-E0391C94BC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173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7F39D-2156-5C46-729B-AD4FD4C51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C161EAA-8A96-E79E-89F5-C71E7FC93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D17B-AA17-482B-A019-AC62DCA82E1C}" type="datetimeFigureOut">
              <a:rPr lang="pl-PL" smtClean="0"/>
              <a:t>2024-08-26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8CFFBF2-BC75-FDAE-7DE6-CBA042AA2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B2F235A-E914-736F-4865-7866364C2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820-B86B-4B57-B347-E0391C94BC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176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EABAA3D-D263-9F42-03FF-3E6B01058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D17B-AA17-482B-A019-AC62DCA82E1C}" type="datetimeFigureOut">
              <a:rPr lang="pl-PL" smtClean="0"/>
              <a:t>2024-08-26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FE9C710-E292-DD8A-FFEC-07A538E77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32F18D7-15DE-02B8-8F4C-DBB69E05C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820-B86B-4B57-B347-E0391C94BC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48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B90DBA-1058-3171-5BD5-6A4663757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D77B71-B99A-1083-392B-CEEFC7E16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962352F-9EFE-F1F0-541E-6720FF4E4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B32A319-5A9C-CAB8-6049-4A259D77B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D17B-AA17-482B-A019-AC62DCA82E1C}" type="datetimeFigureOut">
              <a:rPr lang="pl-PL" smtClean="0"/>
              <a:t>2024-08-26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B50B0D6-51F0-E866-9A00-B1E70EC98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9754B0E-1EA6-32F7-2404-A7802306C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820-B86B-4B57-B347-E0391C94BC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497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18BBB4-DB02-D42A-C4FD-3B92064C5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A8826BD-3A93-5304-D08A-ECA02E3B7D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AF57250-B20D-B960-8322-1A9E9EE1B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836F383-DD54-5AA6-E850-6EF8B22BE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FD17B-AA17-482B-A019-AC62DCA82E1C}" type="datetimeFigureOut">
              <a:rPr lang="pl-PL" smtClean="0"/>
              <a:t>2024-08-26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DB3848F-9A22-E3E5-7569-369DB2A56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6C4FB5D-CE84-72AF-7791-37804D73D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1820-B86B-4B57-B347-E0391C94BC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205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5643072-8E9D-7C6B-48EF-C315DD2FF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79587DF-43F4-A1DF-E2B5-C70964483D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DBCE711-3B28-56A2-FFC6-4DECA5E177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D17B-AA17-482B-A019-AC62DCA82E1C}" type="datetimeFigureOut">
              <a:rPr lang="pl-PL" smtClean="0"/>
              <a:t>2024-08-26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93F4CF-C352-4363-92A0-C05F60D77B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0420412-8BF7-3750-C4E5-64B3513192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C1820-B86B-4B57-B347-E0391C94BC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246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EFB7DF21-572B-E7C2-8247-EA4A96F86665}"/>
              </a:ext>
            </a:extLst>
          </p:cNvPr>
          <p:cNvSpPr txBox="1"/>
          <p:nvPr/>
        </p:nvSpPr>
        <p:spPr>
          <a:xfrm>
            <a:off x="636682" y="718457"/>
            <a:ext cx="10918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000" dirty="0" err="1">
                <a:latin typeface="Algerian" panose="04020705040A02060702" pitchFamily="82" charset="0"/>
              </a:rPr>
              <a:t>Certificate</a:t>
            </a:r>
            <a:r>
              <a:rPr lang="pl-PL" sz="6000" dirty="0">
                <a:latin typeface="Algerian" panose="04020705040A02060702" pitchFamily="82" charset="0"/>
              </a:rPr>
              <a:t> of </a:t>
            </a:r>
            <a:r>
              <a:rPr lang="pl-PL" sz="6000" dirty="0" err="1">
                <a:latin typeface="Algerian" panose="04020705040A02060702" pitchFamily="82" charset="0"/>
              </a:rPr>
              <a:t>completion</a:t>
            </a:r>
            <a:endParaRPr lang="pl-PL" sz="6000" dirty="0">
              <a:latin typeface="Algerian" panose="04020705040A02060702" pitchFamily="82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DD46453-4070-1B00-3B45-5AA1111EF777}"/>
              </a:ext>
            </a:extLst>
          </p:cNvPr>
          <p:cNvSpPr txBox="1"/>
          <p:nvPr/>
        </p:nvSpPr>
        <p:spPr>
          <a:xfrm>
            <a:off x="4151644" y="1929018"/>
            <a:ext cx="388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i="1" dirty="0" err="1"/>
              <a:t>This</a:t>
            </a:r>
            <a:r>
              <a:rPr lang="pl-PL" sz="2800" i="1" dirty="0"/>
              <a:t> </a:t>
            </a:r>
            <a:r>
              <a:rPr lang="pl-PL" sz="2800" i="1" dirty="0" err="1"/>
              <a:t>certifies</a:t>
            </a:r>
            <a:r>
              <a:rPr lang="pl-PL" sz="2800" i="1" dirty="0"/>
              <a:t> </a:t>
            </a:r>
            <a:r>
              <a:rPr lang="pl-PL" sz="2800" i="1" dirty="0" err="1"/>
              <a:t>that</a:t>
            </a:r>
            <a:endParaRPr lang="pl-PL" sz="2800" i="1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19EABBF-113B-3D17-8421-DAEA2C34A358}"/>
              </a:ext>
            </a:extLst>
          </p:cNvPr>
          <p:cNvSpPr txBox="1"/>
          <p:nvPr/>
        </p:nvSpPr>
        <p:spPr>
          <a:xfrm>
            <a:off x="2589963" y="2721114"/>
            <a:ext cx="7012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u="sng" dirty="0"/>
              <a:t>{{</a:t>
            </a:r>
            <a:r>
              <a:rPr lang="pl-PL" sz="4000" u="sng" dirty="0" err="1"/>
              <a:t>name</a:t>
            </a:r>
            <a:r>
              <a:rPr lang="pl-PL" sz="4000" u="sng" dirty="0"/>
              <a:t>}}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E408188E-6FCA-C20D-77BE-1796A6DA6EAA}"/>
              </a:ext>
            </a:extLst>
          </p:cNvPr>
          <p:cNvSpPr txBox="1"/>
          <p:nvPr/>
        </p:nvSpPr>
        <p:spPr>
          <a:xfrm>
            <a:off x="8040356" y="5770211"/>
            <a:ext cx="388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u="sng" dirty="0"/>
              <a:t>24/12/2024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82AAFB5-6D98-84D0-51E3-3C65601E3776}"/>
              </a:ext>
            </a:extLst>
          </p:cNvPr>
          <p:cNvSpPr txBox="1"/>
          <p:nvPr/>
        </p:nvSpPr>
        <p:spPr>
          <a:xfrm>
            <a:off x="3512736" y="4230273"/>
            <a:ext cx="6089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/>
              <a:t>h</a:t>
            </a:r>
            <a:r>
              <a:rPr lang="en-US" i="1" dirty="0"/>
              <a:t>as successfully completed Project Management course</a:t>
            </a:r>
            <a:r>
              <a:rPr lang="pl-PL" i="1" dirty="0"/>
              <a:t>.</a:t>
            </a:r>
            <a:endParaRPr lang="en-US" i="1" dirty="0"/>
          </a:p>
        </p:txBody>
      </p:sp>
      <p:pic>
        <p:nvPicPr>
          <p:cNvPr id="11" name="Obraz 10" descr="qr:contact_info">
            <a:extLst>
              <a:ext uri="{FF2B5EF4-FFF2-40B4-BE49-F238E27FC236}">
                <a16:creationId xmlns:a16="http://schemas.microsoft.com/office/drawing/2014/main" id="{3627A6B9-6684-0970-B8E7-C302195A4B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444" y="5046267"/>
            <a:ext cx="1219370" cy="1219370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35D5CE8C-4C1C-716F-692C-D7D1EAC1FA28}"/>
              </a:ext>
            </a:extLst>
          </p:cNvPr>
          <p:cNvSpPr txBox="1"/>
          <p:nvPr/>
        </p:nvSpPr>
        <p:spPr>
          <a:xfrm>
            <a:off x="4930390" y="6357524"/>
            <a:ext cx="32539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/>
              <a:t>Scan </a:t>
            </a:r>
            <a:r>
              <a:rPr lang="pl-PL" sz="1100" dirty="0" err="1"/>
              <a:t>this</a:t>
            </a:r>
            <a:r>
              <a:rPr lang="pl-PL" sz="1100" dirty="0"/>
              <a:t> with </a:t>
            </a:r>
            <a:r>
              <a:rPr lang="pl-PL" sz="1100" dirty="0" err="1"/>
              <a:t>your</a:t>
            </a:r>
            <a:r>
              <a:rPr lang="pl-PL" sz="1100" dirty="0"/>
              <a:t> </a:t>
            </a:r>
            <a:r>
              <a:rPr lang="pl-PL" sz="1100" dirty="0" err="1"/>
              <a:t>phone</a:t>
            </a:r>
            <a:endParaRPr lang="pl-PL" sz="1100" dirty="0"/>
          </a:p>
        </p:txBody>
      </p:sp>
      <p:pic>
        <p:nvPicPr>
          <p:cNvPr id="14" name="Obraz 13" descr="img:profile_picture">
            <a:extLst>
              <a:ext uri="{FF2B5EF4-FFF2-40B4-BE49-F238E27FC236}">
                <a16:creationId xmlns:a16="http://schemas.microsoft.com/office/drawing/2014/main" id="{9F96D2D0-A217-1BB6-72E1-D15E5A5DE5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552" y="1929018"/>
            <a:ext cx="1844811" cy="1844811"/>
          </a:xfrm>
          <a:prstGeom prst="ellipse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8C1DDA2F-54AB-5E61-D99D-ACEBBBF0B7F6}"/>
              </a:ext>
            </a:extLst>
          </p:cNvPr>
          <p:cNvSpPr txBox="1"/>
          <p:nvPr/>
        </p:nvSpPr>
        <p:spPr>
          <a:xfrm>
            <a:off x="5431298" y="3413997"/>
            <a:ext cx="13294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800" u="sng" dirty="0"/>
              <a:t>{{</a:t>
            </a:r>
            <a:r>
              <a:rPr lang="pl-PL" sz="1800" u="sng" dirty="0" err="1"/>
              <a:t>title</a:t>
            </a:r>
            <a:r>
              <a:rPr lang="pl-PL" sz="1800" u="sng" dirty="0"/>
              <a:t>}} </a:t>
            </a:r>
          </a:p>
          <a:p>
            <a:pPr algn="ctr"/>
            <a:r>
              <a:rPr lang="pl-PL" sz="1800" u="sng" dirty="0"/>
              <a:t>{{</a:t>
            </a:r>
            <a:r>
              <a:rPr lang="pl-PL" sz="1800" u="sng" dirty="0" err="1"/>
              <a:t>company</a:t>
            </a:r>
            <a:r>
              <a:rPr lang="pl-PL" sz="1800" u="sng" dirty="0"/>
              <a:t>}}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12113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29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Algerian</vt:lpstr>
      <vt:lpstr>Arial</vt:lpstr>
      <vt:lpstr>Calibri</vt:lpstr>
      <vt:lpstr>Calibri Light</vt:lpstr>
      <vt:lpstr>Motyw pakietu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PPTXMailMerge.com</dc:creator>
  <cp:revision>23</cp:revision>
  <dcterms:created xsi:type="dcterms:W3CDTF">2024-08-06T10:28:18Z</dcterms:created>
  <dcterms:modified xsi:type="dcterms:W3CDTF">2024-08-26T10:02:56Z</dcterms:modified>
</cp:coreProperties>
</file>