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29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2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7CE3F-D527-82EA-7227-F0E41A992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A0D336-F32A-341C-B359-4168210BAC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6EF2E-903E-D5D2-7E7E-DFB2C9B59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BA7-936F-4B0D-BFCE-6DE0251E7A0B}" type="datetimeFigureOut">
              <a:rPr lang="pl-PL" smtClean="0"/>
              <a:t>2024-09-10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D58B1-1AA0-A915-DC49-646905761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80DCA-5713-75BB-66C4-AFF9B397A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37D9-1838-4221-85B1-5497A8876F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0820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4BBC7-9149-9F0E-B7EB-94B77E5A0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8EA886-C08D-1DA8-FD95-980A25F563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376FF-74D2-6893-83F0-96AFE0BFE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BA7-936F-4B0D-BFCE-6DE0251E7A0B}" type="datetimeFigureOut">
              <a:rPr lang="pl-PL" smtClean="0"/>
              <a:t>2024-09-10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3E038-B6CB-CDD1-DB25-B6F64BD9E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0BC39E-0079-25CC-9EC0-141CF1C59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37D9-1838-4221-85B1-5497A8876F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166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DD46EE-4316-F807-B536-616CD42A09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67882-F793-278F-1F2B-10AA3B6E3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ACC09-278A-817C-4A6E-CB95BC8EB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BA7-936F-4B0D-BFCE-6DE0251E7A0B}" type="datetimeFigureOut">
              <a:rPr lang="pl-PL" smtClean="0"/>
              <a:t>2024-09-10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4ABEF-015D-9343-65A8-3C1A3DF3D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91B5C-1799-297F-631D-A28C8E7EA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37D9-1838-4221-85B1-5497A8876F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0200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5455-04DA-95EC-1197-FCB62CD05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4D417-3BB8-CC4E-FEC8-F2EF53977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8C4B81-EDE7-D27B-A5FB-AEA3AA6A0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BA7-936F-4B0D-BFCE-6DE0251E7A0B}" type="datetimeFigureOut">
              <a:rPr lang="pl-PL" smtClean="0"/>
              <a:t>2024-09-10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CBEDD-B1B5-C851-1435-37D50E583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421BB-6621-A2BD-D719-A63B76530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37D9-1838-4221-85B1-5497A8876F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0463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DD4EA-3C08-C127-C64A-600EC5847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CEA33-A5E9-5BFC-0DFD-2830C6AC6D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1178F-4E74-A2FA-1435-6968E1874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BA7-936F-4B0D-BFCE-6DE0251E7A0B}" type="datetimeFigureOut">
              <a:rPr lang="pl-PL" smtClean="0"/>
              <a:t>2024-09-10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0D2E0-05F5-BC8D-B0C4-2C781EADF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CF7ABE-EE8B-D0D8-661C-FCC3C09B5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37D9-1838-4221-85B1-5497A8876F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5119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E6CEE-ADFE-A3EC-1EB5-25F1F5418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C0A3D-7A49-DA53-E595-E2FC814A24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6A8239-F6AD-8A3F-341A-3DF631F0C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32B2E8-DBEE-4F74-0D37-8E03E026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BA7-936F-4B0D-BFCE-6DE0251E7A0B}" type="datetimeFigureOut">
              <a:rPr lang="pl-PL" smtClean="0"/>
              <a:t>2024-09-10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180FF-DCB3-3D9C-5BA9-5D153D879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DB0CED-0C3E-D275-364F-C88993879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37D9-1838-4221-85B1-5497A8876F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7188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BBAA7-9BC8-EBAD-324E-2DAF4654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4E4546-D456-A132-A019-65853907C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A510B0-ADC9-8F3A-5B6C-87382EF541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4940AB-E5A2-B90D-7CA1-BE505329F4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687D9A-11B8-54BF-AFB2-27799BDB58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FC952D-2BEA-B2E0-292A-B0DCE9713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BA7-936F-4B0D-BFCE-6DE0251E7A0B}" type="datetimeFigureOut">
              <a:rPr lang="pl-PL" smtClean="0"/>
              <a:t>2024-09-10</a:t>
            </a:fld>
            <a:endParaRPr lang="pl-P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657668-814F-9D73-0CA4-51F67E59C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0AA19B-B401-29DA-5F49-08E66941D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37D9-1838-4221-85B1-5497A8876F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1279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98404-9718-8BB3-C855-E4253A51C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EC5D37-5139-2017-2F03-1AC7D4D1A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BA7-936F-4B0D-BFCE-6DE0251E7A0B}" type="datetimeFigureOut">
              <a:rPr lang="pl-PL" smtClean="0"/>
              <a:t>2024-09-10</a:t>
            </a:fld>
            <a:endParaRPr lang="pl-P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A2189B-F4B2-A5B9-B9D0-A25D49725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191ADD-36DF-1952-58AF-9CA7D65BC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37D9-1838-4221-85B1-5497A8876F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0060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BEA9A2-7219-556E-AA8A-4A78CA13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BA7-936F-4B0D-BFCE-6DE0251E7A0B}" type="datetimeFigureOut">
              <a:rPr lang="pl-PL" smtClean="0"/>
              <a:t>2024-09-10</a:t>
            </a:fld>
            <a:endParaRPr lang="pl-P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62A2FF-D668-11B9-769A-D9FBD4E62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86FAC-0977-2F60-9988-0372171A0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37D9-1838-4221-85B1-5497A8876F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7315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46F87-07A8-28E7-5DBC-2E5B64238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9FA8E-091E-03A8-4E7D-72715DCFB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2A6C16-D5C4-975F-5B3F-53A4D7F99C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0574B-EE9A-5B1F-4E86-5CD8BFDD2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BA7-936F-4B0D-BFCE-6DE0251E7A0B}" type="datetimeFigureOut">
              <a:rPr lang="pl-PL" smtClean="0"/>
              <a:t>2024-09-10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C9FEBE-656F-8A0C-1D30-2C9E197E3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89CF8B-B4E0-9DE5-1578-0B004CEF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37D9-1838-4221-85B1-5497A8876F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813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8AB42-14AD-FF8E-23CA-D27B7F031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B9E57D-2F26-6319-2A15-2FB45DBCE5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8F0CDC-7E8C-2847-5381-A5C711D1A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E974B-E668-7AFF-A9EA-481F414B4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BA7-936F-4B0D-BFCE-6DE0251E7A0B}" type="datetimeFigureOut">
              <a:rPr lang="pl-PL" smtClean="0"/>
              <a:t>2024-09-10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B599F3-28BE-D9E7-D6E7-58C7CAE89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CCD04E-0EFA-F7A7-67FD-0DF19B879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37D9-1838-4221-85B1-5497A8876F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849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DDF520-2F79-8D2B-35EB-E94AA1E53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E66DBB-F5E3-BF69-0240-974D4EC8F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BFB0A-6B58-9AAF-2139-51529217D6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5FBA7-936F-4B0D-BFCE-6DE0251E7A0B}" type="datetimeFigureOut">
              <a:rPr lang="pl-PL" smtClean="0"/>
              <a:t>2024-09-10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BB24C-C753-D745-97ED-567D10441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6AAB3-DBB3-632D-B646-5ED3FC13BA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A37D9-1838-4221-85B1-5497A8876F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618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71A45B-BB58-52FA-E006-57790C460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406" y="950503"/>
            <a:ext cx="5475287" cy="712411"/>
          </a:xfrm>
          <a:solidFill>
            <a:schemeClr val="tx1"/>
          </a:solidFill>
        </p:spPr>
        <p:txBody>
          <a:bodyPr/>
          <a:lstStyle/>
          <a:p>
            <a:r>
              <a:rPr lang="pl-PL" dirty="0">
                <a:solidFill>
                  <a:schemeClr val="bg2"/>
                </a:solidFill>
              </a:rPr>
              <a:t>{{projectName}}</a:t>
            </a:r>
          </a:p>
        </p:txBody>
      </p:sp>
      <p:pic>
        <p:nvPicPr>
          <p:cNvPr id="8" name="Picture 7" descr="img:project_screenshot">
            <a:extLst>
              <a:ext uri="{FF2B5EF4-FFF2-40B4-BE49-F238E27FC236}">
                <a16:creationId xmlns:a16="http://schemas.microsoft.com/office/drawing/2014/main" id="{872954E3-E89B-A6DE-2F9A-5818E966F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1634" y="1954998"/>
            <a:ext cx="5082117" cy="3811588"/>
          </a:xfrm>
          <a:prstGeom prst="rect">
            <a:avLst/>
          </a:prstGeom>
          <a:effectLst>
            <a:softEdge rad="0"/>
          </a:effectLst>
          <a:scene3d>
            <a:camera prst="orthographicFront"/>
            <a:lightRig rig="threePt" dir="t"/>
          </a:scene3d>
          <a:sp3d prstMaterial="metal"/>
        </p:spPr>
      </p:pic>
      <p:sp>
        <p:nvSpPr>
          <p:cNvPr id="17" name="Title 3">
            <a:extLst>
              <a:ext uri="{FF2B5EF4-FFF2-40B4-BE49-F238E27FC236}">
                <a16:creationId xmlns:a16="http://schemas.microsoft.com/office/drawing/2014/main" id="{8A6B41C7-7DB3-8759-FA67-0F22DE6F2422}"/>
              </a:ext>
            </a:extLst>
          </p:cNvPr>
          <p:cNvSpPr txBox="1">
            <a:spLocks/>
          </p:cNvSpPr>
          <p:nvPr/>
        </p:nvSpPr>
        <p:spPr>
          <a:xfrm>
            <a:off x="8826501" y="1131570"/>
            <a:ext cx="2351616" cy="51435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Delivered on: {{deliveryDate}} </a:t>
            </a:r>
          </a:p>
        </p:txBody>
      </p:sp>
      <p:pic>
        <p:nvPicPr>
          <p:cNvPr id="19" name="Picture 18" descr="img:customer_logo">
            <a:extLst>
              <a:ext uri="{FF2B5EF4-FFF2-40B4-BE49-F238E27FC236}">
                <a16:creationId xmlns:a16="http://schemas.microsoft.com/office/drawing/2014/main" id="{E5002DBE-DE57-86BE-F22E-873F23E0FD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586" y="933509"/>
            <a:ext cx="910472" cy="910472"/>
          </a:xfrm>
          <a:prstGeom prst="rect">
            <a:avLst/>
          </a:prstGeom>
        </p:spPr>
      </p:pic>
      <p:sp>
        <p:nvSpPr>
          <p:cNvPr id="2" name="Title 3">
            <a:extLst>
              <a:ext uri="{FF2B5EF4-FFF2-40B4-BE49-F238E27FC236}">
                <a16:creationId xmlns:a16="http://schemas.microsoft.com/office/drawing/2014/main" id="{82296E48-A443-2013-1B12-025354D9A7BD}"/>
              </a:ext>
            </a:extLst>
          </p:cNvPr>
          <p:cNvSpPr txBox="1">
            <a:spLocks/>
          </p:cNvSpPr>
          <p:nvPr/>
        </p:nvSpPr>
        <p:spPr>
          <a:xfrm>
            <a:off x="6511634" y="1148564"/>
            <a:ext cx="1207836" cy="51435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Delivered for:</a:t>
            </a:r>
          </a:p>
        </p:txBody>
      </p:sp>
      <p:sp>
        <p:nvSpPr>
          <p:cNvPr id="10" name="Flowchart: Manual Input 9">
            <a:extLst>
              <a:ext uri="{FF2B5EF4-FFF2-40B4-BE49-F238E27FC236}">
                <a16:creationId xmlns:a16="http://schemas.microsoft.com/office/drawing/2014/main" id="{252A164F-FEAB-2AA3-F5B5-18E00330B6F3}"/>
              </a:ext>
            </a:extLst>
          </p:cNvPr>
          <p:cNvSpPr/>
          <p:nvPr/>
        </p:nvSpPr>
        <p:spPr>
          <a:xfrm>
            <a:off x="244364" y="3646260"/>
            <a:ext cx="2036762" cy="2743908"/>
          </a:xfrm>
          <a:prstGeom prst="flowChartManualInpu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pl-PL" dirty="0" err="1"/>
              <a:t>Main</a:t>
            </a:r>
            <a:r>
              <a:rPr lang="pl-PL" dirty="0"/>
              <a:t> </a:t>
            </a:r>
            <a:r>
              <a:rPr lang="pl-PL" dirty="0" err="1"/>
              <a:t>features</a:t>
            </a:r>
            <a:r>
              <a:rPr lang="pl-PL" dirty="0"/>
              <a:t>:</a:t>
            </a:r>
          </a:p>
          <a:p>
            <a:pPr algn="ctr"/>
            <a:r>
              <a:rPr lang="pl-PL" dirty="0"/>
              <a:t>{{</a:t>
            </a:r>
            <a:r>
              <a:rPr lang="pl-PL" dirty="0" err="1"/>
              <a:t>mainFeatures</a:t>
            </a:r>
            <a:r>
              <a:rPr lang="pl-PL" dirty="0"/>
              <a:t>}}</a:t>
            </a:r>
          </a:p>
        </p:txBody>
      </p:sp>
      <p:sp>
        <p:nvSpPr>
          <p:cNvPr id="11" name="Flowchart: Manual Input 10">
            <a:extLst>
              <a:ext uri="{FF2B5EF4-FFF2-40B4-BE49-F238E27FC236}">
                <a16:creationId xmlns:a16="http://schemas.microsoft.com/office/drawing/2014/main" id="{D967B7D7-EA3E-6359-7325-E323D85051D9}"/>
              </a:ext>
            </a:extLst>
          </p:cNvPr>
          <p:cNvSpPr/>
          <p:nvPr/>
        </p:nvSpPr>
        <p:spPr>
          <a:xfrm>
            <a:off x="2281126" y="3644058"/>
            <a:ext cx="2036762" cy="2743906"/>
          </a:xfrm>
          <a:prstGeom prst="flowChartManualInpu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pl-PL" dirty="0" err="1"/>
              <a:t>Modules</a:t>
            </a:r>
            <a:r>
              <a:rPr lang="pl-PL" dirty="0"/>
              <a:t>:</a:t>
            </a:r>
          </a:p>
          <a:p>
            <a:pPr algn="ctr"/>
            <a:r>
              <a:rPr lang="pl-PL" dirty="0"/>
              <a:t>{{</a:t>
            </a:r>
            <a:r>
              <a:rPr lang="pl-PL" dirty="0" err="1"/>
              <a:t>modules</a:t>
            </a:r>
            <a:r>
              <a:rPr lang="pl-PL" dirty="0"/>
              <a:t>}}</a:t>
            </a:r>
          </a:p>
        </p:txBody>
      </p:sp>
      <p:sp>
        <p:nvSpPr>
          <p:cNvPr id="12" name="Flowchart: Manual Input 11">
            <a:extLst>
              <a:ext uri="{FF2B5EF4-FFF2-40B4-BE49-F238E27FC236}">
                <a16:creationId xmlns:a16="http://schemas.microsoft.com/office/drawing/2014/main" id="{D962A43A-547D-24A6-CD01-EEB3EB86763B}"/>
              </a:ext>
            </a:extLst>
          </p:cNvPr>
          <p:cNvSpPr/>
          <p:nvPr/>
        </p:nvSpPr>
        <p:spPr>
          <a:xfrm>
            <a:off x="4317888" y="3641854"/>
            <a:ext cx="2036762" cy="2743907"/>
          </a:xfrm>
          <a:prstGeom prst="flowChartManualInpu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pl-PL" dirty="0"/>
              <a:t>Technologies:</a:t>
            </a:r>
          </a:p>
          <a:p>
            <a:pPr algn="ctr"/>
            <a:r>
              <a:rPr lang="pl-PL" dirty="0"/>
              <a:t>{{</a:t>
            </a:r>
            <a:r>
              <a:rPr lang="pl-PL" dirty="0" err="1"/>
              <a:t>technologies</a:t>
            </a:r>
            <a:r>
              <a:rPr lang="pl-PL" dirty="0"/>
              <a:t>}}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6098403-77D2-FC0A-09CD-27DEB78EC2D2}"/>
              </a:ext>
            </a:extLst>
          </p:cNvPr>
          <p:cNvSpPr/>
          <p:nvPr/>
        </p:nvSpPr>
        <p:spPr>
          <a:xfrm>
            <a:off x="456406" y="1954998"/>
            <a:ext cx="5475287" cy="1474002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pl-PL" sz="1400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{{</a:t>
            </a:r>
            <a:r>
              <a:rPr lang="en-US" sz="1400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projectSummary</a:t>
            </a:r>
            <a:r>
              <a:rPr lang="pl-PL" sz="1400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}}</a:t>
            </a:r>
          </a:p>
        </p:txBody>
      </p:sp>
    </p:spTree>
    <p:extLst>
      <p:ext uri="{BB962C8B-B14F-4D97-AF65-F5344CB8AC3E}">
        <p14:creationId xmlns:p14="http://schemas.microsoft.com/office/powerpoint/2010/main" val="3780954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4074</TotalTime>
  <Words>31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{{projectName}}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Summary Template</dc:title>
  <dc:creator>PPTXMailMerge.com</dc:creator>
  <cp:revision>3</cp:revision>
  <dcterms:created xsi:type="dcterms:W3CDTF">2024-09-06T12:43:59Z</dcterms:created>
  <dcterms:modified xsi:type="dcterms:W3CDTF">2024-09-10T10:14:30Z</dcterms:modified>
</cp:coreProperties>
</file>