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799763" cy="14400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532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2356703"/>
            <a:ext cx="9179799" cy="5013407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7563446"/>
            <a:ext cx="8099822" cy="3476717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A71A-9FB7-4C7D-AA07-5D91E48351D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939A-860A-4B64-B178-FBC705CA3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72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A71A-9FB7-4C7D-AA07-5D91E48351D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939A-860A-4B64-B178-FBC705CA3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766678"/>
            <a:ext cx="2328699" cy="1220351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766678"/>
            <a:ext cx="6851100" cy="1220351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A71A-9FB7-4C7D-AA07-5D91E48351D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939A-860A-4B64-B178-FBC705CA3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38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A71A-9FB7-4C7D-AA07-5D91E48351D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939A-860A-4B64-B178-FBC705CA3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50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3590057"/>
            <a:ext cx="9314796" cy="5990088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9636813"/>
            <a:ext cx="9314796" cy="3150046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A71A-9FB7-4C7D-AA07-5D91E48351D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939A-860A-4B64-B178-FBC705CA3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950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3833390"/>
            <a:ext cx="4589899" cy="91368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3833390"/>
            <a:ext cx="4589899" cy="91368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A71A-9FB7-4C7D-AA07-5D91E48351D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939A-860A-4B64-B178-FBC705CA3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78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66681"/>
            <a:ext cx="9314796" cy="278337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3530053"/>
            <a:ext cx="4568805" cy="1730025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5260078"/>
            <a:ext cx="4568805" cy="77367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3530053"/>
            <a:ext cx="4591306" cy="1730025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5260078"/>
            <a:ext cx="4591306" cy="77367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A71A-9FB7-4C7D-AA07-5D91E48351D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939A-860A-4B64-B178-FBC705CA3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76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A71A-9FB7-4C7D-AA07-5D91E48351D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939A-860A-4B64-B178-FBC705CA3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326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A71A-9FB7-4C7D-AA07-5D91E48351D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939A-860A-4B64-B178-FBC705CA3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26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960014"/>
            <a:ext cx="3483205" cy="3360050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2073367"/>
            <a:ext cx="5467380" cy="10233485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4320064"/>
            <a:ext cx="3483205" cy="8003453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A71A-9FB7-4C7D-AA07-5D91E48351D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939A-860A-4B64-B178-FBC705CA3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63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960014"/>
            <a:ext cx="3483205" cy="3360050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2073367"/>
            <a:ext cx="5467380" cy="10233485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4320064"/>
            <a:ext cx="3483205" cy="8003453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A71A-9FB7-4C7D-AA07-5D91E48351D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939A-860A-4B64-B178-FBC705CA3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72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766681"/>
            <a:ext cx="9314796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3833390"/>
            <a:ext cx="9314796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13346867"/>
            <a:ext cx="242994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A71A-9FB7-4C7D-AA07-5D91E48351D4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3346867"/>
            <a:ext cx="364492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13346867"/>
            <a:ext cx="242994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5939A-860A-4B64-B178-FBC705CA3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28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5FE3E25-7F4A-B993-301A-C12C2C3A15A3}"/>
              </a:ext>
            </a:extLst>
          </p:cNvPr>
          <p:cNvSpPr/>
          <p:nvPr/>
        </p:nvSpPr>
        <p:spPr>
          <a:xfrm>
            <a:off x="1203960" y="5074920"/>
            <a:ext cx="6370320" cy="94488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3600" dirty="0">
                <a:solidFill>
                  <a:schemeClr val="tx1"/>
                </a:solidFill>
              </a:rPr>
              <a:t>{{quote_line_1}}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610445C-5786-0521-6813-CF9450A8C3A1}"/>
              </a:ext>
            </a:extLst>
          </p:cNvPr>
          <p:cNvSpPr/>
          <p:nvPr/>
        </p:nvSpPr>
        <p:spPr>
          <a:xfrm>
            <a:off x="1203960" y="6324600"/>
            <a:ext cx="6263640" cy="94488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3600" dirty="0">
                <a:solidFill>
                  <a:schemeClr val="tx1"/>
                </a:solidFill>
              </a:rPr>
              <a:t>{{quote_line_2}}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4D92AF-99EF-6E51-5B5A-C04D7AAE4A16}"/>
              </a:ext>
            </a:extLst>
          </p:cNvPr>
          <p:cNvSpPr/>
          <p:nvPr/>
        </p:nvSpPr>
        <p:spPr>
          <a:xfrm>
            <a:off x="1203960" y="7574280"/>
            <a:ext cx="6263640" cy="94488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3600" dirty="0">
                <a:solidFill>
                  <a:schemeClr val="tx1"/>
                </a:solidFill>
              </a:rPr>
              <a:t>{{quote_line_3}}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D06C96-CD4C-6718-B36F-3130FEC07B18}"/>
              </a:ext>
            </a:extLst>
          </p:cNvPr>
          <p:cNvSpPr txBox="1"/>
          <p:nvPr/>
        </p:nvSpPr>
        <p:spPr>
          <a:xfrm>
            <a:off x="1203960" y="3250644"/>
            <a:ext cx="7772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dirty="0">
                <a:solidFill>
                  <a:srgbClr val="FFC000"/>
                </a:solidFill>
              </a:rPr>
              <a:t>“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C70A0A-14FE-0059-E222-FC92A9D844A8}"/>
              </a:ext>
            </a:extLst>
          </p:cNvPr>
          <p:cNvSpPr txBox="1"/>
          <p:nvPr/>
        </p:nvSpPr>
        <p:spPr>
          <a:xfrm>
            <a:off x="1203960" y="9226034"/>
            <a:ext cx="56311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dirty="0">
                <a:solidFill>
                  <a:schemeClr val="bg1"/>
                </a:solidFill>
              </a:rPr>
              <a:t>{{</a:t>
            </a:r>
            <a:r>
              <a:rPr lang="pl-PL" sz="3200" dirty="0" err="1">
                <a:solidFill>
                  <a:schemeClr val="bg1"/>
                </a:solidFill>
              </a:rPr>
              <a:t>author</a:t>
            </a:r>
            <a:r>
              <a:rPr lang="pl-PL" sz="3200" dirty="0">
                <a:solidFill>
                  <a:schemeClr val="bg1"/>
                </a:solidFill>
              </a:rPr>
              <a:t>}}</a:t>
            </a:r>
          </a:p>
        </p:txBody>
      </p:sp>
    </p:spTree>
    <p:extLst>
      <p:ext uri="{BB962C8B-B14F-4D97-AF65-F5344CB8AC3E}">
        <p14:creationId xmlns:p14="http://schemas.microsoft.com/office/powerpoint/2010/main" val="56896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33</TotalTime>
  <Words>25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Maciej Brzeziński</dc:creator>
  <cp:lastModifiedBy>Maciej Brzeziński</cp:lastModifiedBy>
  <cp:revision>8</cp:revision>
  <dcterms:created xsi:type="dcterms:W3CDTF">2025-09-10T10:39:38Z</dcterms:created>
  <dcterms:modified xsi:type="dcterms:W3CDTF">2025-09-10T11:38:42Z</dcterms:modified>
</cp:coreProperties>
</file>