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4" autoAdjust="0"/>
    <p:restoredTop sz="86391" autoAdjust="0"/>
  </p:normalViewPr>
  <p:slideViewPr>
    <p:cSldViewPr snapToGrid="0">
      <p:cViewPr varScale="1">
        <p:scale>
          <a:sx n="78" d="100"/>
          <a:sy n="78" d="100"/>
        </p:scale>
        <p:origin x="16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A329D-2E18-D601-DA37-9E91DFD16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66BB8B-E6A1-E78E-F2DB-C4274FEDE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5B36B-4A2B-243D-7239-69BAC015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1584A-2317-C814-7917-924AD479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9E55C-E1DA-499F-0D52-F16A95D5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582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5624-A1FB-37C4-ECB0-E252FE4D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2C51F6-0A71-D093-559C-9A3CD2A9B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C73A2-B4C9-08B1-E63E-76E6B8DD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56AEC-0EF5-6575-BCBF-966405D5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555C4-63C1-5C9E-67D5-ED3F4D38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873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5D5278-779F-9430-E9F9-6695B25A50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71D42-BAC0-A331-CF00-DEB7D588B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9DD7F-079B-78B5-D4EF-B32374A31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B750C-7B5C-D376-0168-71468C02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E4D90-420A-2F84-C919-189069E8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627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6236-8532-9935-ABFF-ABF8D80A8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09EE7-B84C-81EB-D859-2614E053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675BE-C15F-66EC-4558-7A13D556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E44EB-C9C7-8854-D57C-ED486C28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F08C4-E1C4-3915-6ED4-CECAD9A1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3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5E8F-BDBD-0481-BFE0-73888CA7F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26A00-427A-D9E7-5A2A-2F72943B4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93876-5DB9-4C02-4539-AC8247CD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1C619-6C9E-CBE8-2499-F3E8330B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0C034-1AFF-5031-0831-D2B8C3D5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14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66CF8-ECF0-312C-3B57-098647E2A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DFF6E-0D5F-5AB7-715C-23037DE67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976768-48B2-DD93-0076-87F0C9E1E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73E66-1941-5ACF-0363-AEE6B807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D11E7-4226-28B1-8D8B-DC8491CF3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DC711-232B-0F1A-C01F-1FBABE85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411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8C3FD-0BF9-7CC0-86DF-BBE7578D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5867C-9AB7-1A36-0304-EDA11A582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1970F-3540-5128-8AD6-55293ECCF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E626B4-5E1B-AE7C-CFE6-530A8C254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78C590-760B-FF21-2FA3-4DDA016EC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E6892D-D717-4DB5-6F73-F3A2444F5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B0A3C6-44BF-D3AB-0283-6CF1F68D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5474E-1A3B-F8D1-76E3-D7BBB489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83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ABDF-1D53-C0CA-3279-71125E5A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5B2323-9365-B1C2-5572-3A7FAE29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A9C3B-1E22-7076-E715-BA47AF50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962625-56CF-D511-D8F1-C37A1280F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49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4BBFC2-A83B-DB0C-966F-2FC6D09C3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D61929-A027-4A3C-F1BB-143F4C74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B868C-3337-0397-3026-3AD673C5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967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77FD-13B4-74C9-37D2-1C8D496E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23E66-8390-D9B2-6D64-0C842BDC9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0D012-57E4-8F30-FBC9-E41FDD7BC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10F79-3E9D-BDF7-21B9-36403FAD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BF35B-E0D8-2514-7BF8-42E9EA46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B5F3A-4212-A8A6-4AA1-6C554E552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64DA-EA32-CFB0-E3FD-2CAFBD64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835E1-CD85-0074-3D0A-530AEDC44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2D15DE-6E40-6B02-934F-825EC2D0D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530B4-520E-5DF9-B3B7-CE98FD0A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4B845-3A0B-2F92-0945-BD23F594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2BB2D-CB50-4118-2843-BA2344783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661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E8CCD-1663-3C82-714E-1342FAA0D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FAC1C-2706-3A66-98B9-F582E7308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1B23A-657E-4854-A865-0B0F3B9FA6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5E165-4A1C-4291-8F2A-8C60FDF29E9C}" type="datetimeFigureOut">
              <a:rPr lang="pl-PL" smtClean="0"/>
              <a:t>2025-12-16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7C174-20AA-72DD-1B84-6EFA3023E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74E24-DF46-227E-AC3E-DFDE275E6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71CBA-137A-4CB8-A7C7-790EFD3BB9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1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CC35C926-D8B9-F812-839E-8EBCE7212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999" y="5886691"/>
            <a:ext cx="696327" cy="6980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637499-E618-A4E3-A12F-B60519DFD0A3}"/>
              </a:ext>
            </a:extLst>
          </p:cNvPr>
          <p:cNvSpPr txBox="1"/>
          <p:nvPr/>
        </p:nvSpPr>
        <p:spPr>
          <a:xfrm>
            <a:off x="1363689" y="6085834"/>
            <a:ext cx="2694223" cy="304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PPTXMailMerge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2D074D-ED0E-D2B7-A1DA-E86245DB702C}"/>
              </a:ext>
            </a:extLst>
          </p:cNvPr>
          <p:cNvSpPr txBox="1"/>
          <p:nvPr/>
        </p:nvSpPr>
        <p:spPr>
          <a:xfrm>
            <a:off x="508000" y="622300"/>
            <a:ext cx="10198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Monthly Report on {{ID}} – {{Account Name}} activity </a:t>
            </a:r>
          </a:p>
        </p:txBody>
      </p:sp>
      <p:graphicFrame>
        <p:nvGraphicFramePr>
          <p:cNvPr id="9" name="Table 8" descr="{{type=table data=xlsx.Posts_Reels!PostsReelsTable dataFilter=&quot;InfluencerID eq {{ID}}&quot; columns=&quot;InfluencerID,Content Type,Content URL,Engagements,Post Date&quot;}}">
            <a:extLst>
              <a:ext uri="{FF2B5EF4-FFF2-40B4-BE49-F238E27FC236}">
                <a16:creationId xmlns:a16="http://schemas.microsoft.com/office/drawing/2014/main" id="{7DA8BAC3-E747-E605-83DE-CDF0A53CC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406920"/>
              </p:ext>
            </p:extLst>
          </p:nvPr>
        </p:nvGraphicFramePr>
        <p:xfrm>
          <a:off x="6362700" y="1655586"/>
          <a:ext cx="55499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980">
                  <a:extLst>
                    <a:ext uri="{9D8B030D-6E8A-4147-A177-3AD203B41FA5}">
                      <a16:colId xmlns:a16="http://schemas.microsoft.com/office/drawing/2014/main" val="2519947589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1994458060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330501869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3481016561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582198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Influencer 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Content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Content URL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Engagements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Post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47006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AF58A6C-E6DF-AB21-8CF9-6ECA78065940}"/>
              </a:ext>
            </a:extLst>
          </p:cNvPr>
          <p:cNvSpPr txBox="1"/>
          <p:nvPr/>
        </p:nvSpPr>
        <p:spPr>
          <a:xfrm>
            <a:off x="6362700" y="1193800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Posts &amp; Reels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7E3DE0-8E5C-8B76-6776-E0A84B5024AF}"/>
              </a:ext>
            </a:extLst>
          </p:cNvPr>
          <p:cNvSpPr txBox="1"/>
          <p:nvPr/>
        </p:nvSpPr>
        <p:spPr>
          <a:xfrm>
            <a:off x="6362700" y="335612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Stories</a:t>
            </a:r>
          </a:p>
        </p:txBody>
      </p:sp>
      <p:graphicFrame>
        <p:nvGraphicFramePr>
          <p:cNvPr id="13" name="Table 12" descr="{{type=table data=xlsx.Stories!StoriesTable dataFilter=&quot;InfluencerID eq {{ID}}&quot; columns=&quot;Story URL,Story Date,Views,Link Clicks&quot;}}">
            <a:extLst>
              <a:ext uri="{FF2B5EF4-FFF2-40B4-BE49-F238E27FC236}">
                <a16:creationId xmlns:a16="http://schemas.microsoft.com/office/drawing/2014/main" id="{17E638E0-CD79-952D-1198-D6D0324E3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177927"/>
              </p:ext>
            </p:extLst>
          </p:nvPr>
        </p:nvGraphicFramePr>
        <p:xfrm>
          <a:off x="6451600" y="3836184"/>
          <a:ext cx="5461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250">
                  <a:extLst>
                    <a:ext uri="{9D8B030D-6E8A-4147-A177-3AD203B41FA5}">
                      <a16:colId xmlns:a16="http://schemas.microsoft.com/office/drawing/2014/main" val="2732792577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28426992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3079160788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21807538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Story URL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Story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Link Clicks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56454"/>
                  </a:ext>
                </a:extLst>
              </a:tr>
            </a:tbl>
          </a:graphicData>
        </a:graphic>
      </p:graphicFrame>
      <p:sp>
        <p:nvSpPr>
          <p:cNvPr id="14" name="Decagon 13">
            <a:extLst>
              <a:ext uri="{FF2B5EF4-FFF2-40B4-BE49-F238E27FC236}">
                <a16:creationId xmlns:a16="http://schemas.microsoft.com/office/drawing/2014/main" id="{75DF9E79-CF66-54B2-D4A8-AF9DA1AC7C3D}"/>
              </a:ext>
            </a:extLst>
          </p:cNvPr>
          <p:cNvSpPr/>
          <p:nvPr/>
        </p:nvSpPr>
        <p:spPr>
          <a:xfrm>
            <a:off x="787400" y="2340368"/>
            <a:ext cx="2044700" cy="1792994"/>
          </a:xfrm>
          <a:prstGeom prst="decago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{{Followers}}</a:t>
            </a:r>
          </a:p>
        </p:txBody>
      </p:sp>
      <p:sp>
        <p:nvSpPr>
          <p:cNvPr id="15" name="Decagon 14">
            <a:extLst>
              <a:ext uri="{FF2B5EF4-FFF2-40B4-BE49-F238E27FC236}">
                <a16:creationId xmlns:a16="http://schemas.microsoft.com/office/drawing/2014/main" id="{C94C1A92-C193-7AC2-51F2-37F164BC3B5F}"/>
              </a:ext>
            </a:extLst>
          </p:cNvPr>
          <p:cNvSpPr/>
          <p:nvPr/>
        </p:nvSpPr>
        <p:spPr>
          <a:xfrm>
            <a:off x="3213100" y="2340368"/>
            <a:ext cx="2044700" cy="1792994"/>
          </a:xfrm>
          <a:prstGeom prst="dec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{{Engagements}}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95D56-0C92-1A3C-2B28-6B682E0EA8EA}"/>
              </a:ext>
            </a:extLst>
          </p:cNvPr>
          <p:cNvSpPr txBox="1"/>
          <p:nvPr/>
        </p:nvSpPr>
        <p:spPr>
          <a:xfrm>
            <a:off x="507999" y="1563132"/>
            <a:ext cx="5321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Account Link: {{Account Link}}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1BF152-C28A-0CE6-7028-E00C3CE3A37E}"/>
              </a:ext>
            </a:extLst>
          </p:cNvPr>
          <p:cNvSpPr txBox="1"/>
          <p:nvPr/>
        </p:nvSpPr>
        <p:spPr>
          <a:xfrm>
            <a:off x="977900" y="4247634"/>
            <a:ext cx="166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Followers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666E43-F872-F4D4-32A6-37291EB0EB41}"/>
              </a:ext>
            </a:extLst>
          </p:cNvPr>
          <p:cNvSpPr txBox="1"/>
          <p:nvPr/>
        </p:nvSpPr>
        <p:spPr>
          <a:xfrm>
            <a:off x="3403600" y="4247634"/>
            <a:ext cx="166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Engagements</a:t>
            </a:r>
          </a:p>
        </p:txBody>
      </p:sp>
    </p:spTree>
    <p:extLst>
      <p:ext uri="{BB962C8B-B14F-4D97-AF65-F5344CB8AC3E}">
        <p14:creationId xmlns:p14="http://schemas.microsoft.com/office/powerpoint/2010/main" val="48368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pull/>
      </p:transition>
    </mc:Choice>
    <mc:Fallback xmlns="">
      <p:transition spd="slow">
        <p:pull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Maciej Brzeziński</dc:creator>
  <cp:lastModifiedBy>Maciej Brzeziński</cp:lastModifiedBy>
  <cp:revision>28</cp:revision>
  <dcterms:created xsi:type="dcterms:W3CDTF">2025-03-21T10:05:38Z</dcterms:created>
  <dcterms:modified xsi:type="dcterms:W3CDTF">2025-12-16T18:25:59Z</dcterms:modified>
</cp:coreProperties>
</file>