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9" r:id="rId2"/>
  </p:sldIdLst>
  <p:sldSz cx="18288000" cy="10287000"/>
  <p:notesSz cx="6858000" cy="9144000"/>
  <p:embeddedFontLst>
    <p:embeddedFont>
      <p:font typeface="Retropix" panose="020B0604020202020204" charset="0"/>
      <p:regular r:id="rId3"/>
    </p:embeddedFont>
    <p:embeddedFont>
      <p:font typeface="SuperDario" panose="020B0604020202020204" charset="0"/>
      <p:regular r:id="rId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E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55" d="100"/>
          <a:sy n="55" d="100"/>
        </p:scale>
        <p:origin x="75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font" Target="fonts/font1.fntdata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font" Target="fonts/font2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1033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24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 dirty="0"/>
          </a:p>
        </p:txBody>
      </p:sp>
      <p:sp>
        <p:nvSpPr>
          <p:cNvPr id="3" name="Freeform 3"/>
          <p:cNvSpPr/>
          <p:nvPr/>
        </p:nvSpPr>
        <p:spPr>
          <a:xfrm>
            <a:off x="4420887" y="2999562"/>
            <a:ext cx="9446226" cy="6062760"/>
          </a:xfrm>
          <a:custGeom>
            <a:avLst/>
            <a:gdLst/>
            <a:ahLst/>
            <a:cxnLst/>
            <a:rect l="l" t="t" r="r" b="b"/>
            <a:pathLst>
              <a:path w="9446226" h="6062760">
                <a:moveTo>
                  <a:pt x="0" y="0"/>
                </a:moveTo>
                <a:lnTo>
                  <a:pt x="9446226" y="0"/>
                </a:lnTo>
                <a:lnTo>
                  <a:pt x="9446226" y="6062760"/>
                </a:lnTo>
                <a:lnTo>
                  <a:pt x="0" y="606276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4" name="Freeform 4"/>
          <p:cNvSpPr/>
          <p:nvPr/>
        </p:nvSpPr>
        <p:spPr>
          <a:xfrm>
            <a:off x="-2698888" y="7928264"/>
            <a:ext cx="7315200" cy="2660073"/>
          </a:xfrm>
          <a:custGeom>
            <a:avLst/>
            <a:gdLst/>
            <a:ahLst/>
            <a:cxnLst/>
            <a:rect l="l" t="t" r="r" b="b"/>
            <a:pathLst>
              <a:path w="7315200" h="2660073">
                <a:moveTo>
                  <a:pt x="0" y="0"/>
                </a:moveTo>
                <a:lnTo>
                  <a:pt x="7315200" y="0"/>
                </a:lnTo>
                <a:lnTo>
                  <a:pt x="7315200" y="2660072"/>
                </a:lnTo>
                <a:lnTo>
                  <a:pt x="0" y="2660072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</p:sp>
      <p:sp>
        <p:nvSpPr>
          <p:cNvPr id="5" name="Freeform 5"/>
          <p:cNvSpPr/>
          <p:nvPr/>
        </p:nvSpPr>
        <p:spPr>
          <a:xfrm>
            <a:off x="13230623" y="7928264"/>
            <a:ext cx="7315200" cy="2660073"/>
          </a:xfrm>
          <a:custGeom>
            <a:avLst/>
            <a:gdLst/>
            <a:ahLst/>
            <a:cxnLst/>
            <a:rect l="l" t="t" r="r" b="b"/>
            <a:pathLst>
              <a:path w="7315200" h="2660073">
                <a:moveTo>
                  <a:pt x="0" y="0"/>
                </a:moveTo>
                <a:lnTo>
                  <a:pt x="7315200" y="0"/>
                </a:lnTo>
                <a:lnTo>
                  <a:pt x="7315200" y="2660072"/>
                </a:lnTo>
                <a:lnTo>
                  <a:pt x="0" y="2660072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</p:sp>
      <p:sp>
        <p:nvSpPr>
          <p:cNvPr id="6" name="Freeform 6"/>
          <p:cNvSpPr/>
          <p:nvPr/>
        </p:nvSpPr>
        <p:spPr>
          <a:xfrm>
            <a:off x="2635961" y="1797770"/>
            <a:ext cx="557598" cy="557598"/>
          </a:xfrm>
          <a:custGeom>
            <a:avLst/>
            <a:gdLst/>
            <a:ahLst/>
            <a:cxnLst/>
            <a:rect l="l" t="t" r="r" b="b"/>
            <a:pathLst>
              <a:path w="557598" h="557598">
                <a:moveTo>
                  <a:pt x="0" y="0"/>
                </a:moveTo>
                <a:lnTo>
                  <a:pt x="557598" y="0"/>
                </a:lnTo>
                <a:lnTo>
                  <a:pt x="557598" y="557598"/>
                </a:lnTo>
                <a:lnTo>
                  <a:pt x="0" y="557598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</p:sp>
      <p:sp>
        <p:nvSpPr>
          <p:cNvPr id="7" name="Freeform 7"/>
          <p:cNvSpPr/>
          <p:nvPr/>
        </p:nvSpPr>
        <p:spPr>
          <a:xfrm>
            <a:off x="15316072" y="6541101"/>
            <a:ext cx="557598" cy="557598"/>
          </a:xfrm>
          <a:custGeom>
            <a:avLst/>
            <a:gdLst/>
            <a:ahLst/>
            <a:cxnLst/>
            <a:rect l="l" t="t" r="r" b="b"/>
            <a:pathLst>
              <a:path w="557598" h="557598">
                <a:moveTo>
                  <a:pt x="0" y="0"/>
                </a:moveTo>
                <a:lnTo>
                  <a:pt x="557598" y="0"/>
                </a:lnTo>
                <a:lnTo>
                  <a:pt x="557598" y="557598"/>
                </a:lnTo>
                <a:lnTo>
                  <a:pt x="0" y="557598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</p:sp>
      <p:sp>
        <p:nvSpPr>
          <p:cNvPr id="8" name="Freeform 8"/>
          <p:cNvSpPr/>
          <p:nvPr/>
        </p:nvSpPr>
        <p:spPr>
          <a:xfrm>
            <a:off x="15455472" y="1797770"/>
            <a:ext cx="278799" cy="278799"/>
          </a:xfrm>
          <a:custGeom>
            <a:avLst/>
            <a:gdLst/>
            <a:ahLst/>
            <a:cxnLst/>
            <a:rect l="l" t="t" r="r" b="b"/>
            <a:pathLst>
              <a:path w="278799" h="278799">
                <a:moveTo>
                  <a:pt x="0" y="0"/>
                </a:moveTo>
                <a:lnTo>
                  <a:pt x="278799" y="0"/>
                </a:lnTo>
                <a:lnTo>
                  <a:pt x="278799" y="278799"/>
                </a:lnTo>
                <a:lnTo>
                  <a:pt x="0" y="278799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</p:sp>
      <p:sp>
        <p:nvSpPr>
          <p:cNvPr id="9" name="Freeform 9"/>
          <p:cNvSpPr/>
          <p:nvPr/>
        </p:nvSpPr>
        <p:spPr>
          <a:xfrm>
            <a:off x="1028700" y="4864701"/>
            <a:ext cx="278799" cy="278799"/>
          </a:xfrm>
          <a:custGeom>
            <a:avLst/>
            <a:gdLst/>
            <a:ahLst/>
            <a:cxnLst/>
            <a:rect l="l" t="t" r="r" b="b"/>
            <a:pathLst>
              <a:path w="278799" h="278799">
                <a:moveTo>
                  <a:pt x="0" y="0"/>
                </a:moveTo>
                <a:lnTo>
                  <a:pt x="278799" y="0"/>
                </a:lnTo>
                <a:lnTo>
                  <a:pt x="278799" y="278799"/>
                </a:lnTo>
                <a:lnTo>
                  <a:pt x="0" y="278799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</p:sp>
      <p:sp>
        <p:nvSpPr>
          <p:cNvPr id="10" name="Freeform 10"/>
          <p:cNvSpPr/>
          <p:nvPr/>
        </p:nvSpPr>
        <p:spPr>
          <a:xfrm>
            <a:off x="2895600" y="6541101"/>
            <a:ext cx="278799" cy="278799"/>
          </a:xfrm>
          <a:custGeom>
            <a:avLst/>
            <a:gdLst/>
            <a:ahLst/>
            <a:cxnLst/>
            <a:rect l="l" t="t" r="r" b="b"/>
            <a:pathLst>
              <a:path w="278799" h="278799">
                <a:moveTo>
                  <a:pt x="0" y="0"/>
                </a:moveTo>
                <a:lnTo>
                  <a:pt x="278799" y="0"/>
                </a:lnTo>
                <a:lnTo>
                  <a:pt x="278799" y="278799"/>
                </a:lnTo>
                <a:lnTo>
                  <a:pt x="0" y="278799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</p:sp>
      <p:sp>
        <p:nvSpPr>
          <p:cNvPr id="11" name="Freeform 11"/>
          <p:cNvSpPr/>
          <p:nvPr/>
        </p:nvSpPr>
        <p:spPr>
          <a:xfrm>
            <a:off x="16609424" y="4271175"/>
            <a:ext cx="278799" cy="278799"/>
          </a:xfrm>
          <a:custGeom>
            <a:avLst/>
            <a:gdLst/>
            <a:ahLst/>
            <a:cxnLst/>
            <a:rect l="l" t="t" r="r" b="b"/>
            <a:pathLst>
              <a:path w="278799" h="278799">
                <a:moveTo>
                  <a:pt x="0" y="0"/>
                </a:moveTo>
                <a:lnTo>
                  <a:pt x="278799" y="0"/>
                </a:lnTo>
                <a:lnTo>
                  <a:pt x="278799" y="278799"/>
                </a:lnTo>
                <a:lnTo>
                  <a:pt x="0" y="278799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</p:sp>
      <p:sp>
        <p:nvSpPr>
          <p:cNvPr id="12" name="Freeform 12"/>
          <p:cNvSpPr/>
          <p:nvPr/>
        </p:nvSpPr>
        <p:spPr>
          <a:xfrm flipH="1">
            <a:off x="14989495" y="3121941"/>
            <a:ext cx="653155" cy="916416"/>
          </a:xfrm>
          <a:custGeom>
            <a:avLst/>
            <a:gdLst/>
            <a:ahLst/>
            <a:cxnLst/>
            <a:rect l="l" t="t" r="r" b="b"/>
            <a:pathLst>
              <a:path w="653155" h="916416">
                <a:moveTo>
                  <a:pt x="653154" y="0"/>
                </a:moveTo>
                <a:lnTo>
                  <a:pt x="0" y="0"/>
                </a:lnTo>
                <a:lnTo>
                  <a:pt x="0" y="916416"/>
                </a:lnTo>
                <a:lnTo>
                  <a:pt x="653154" y="916416"/>
                </a:lnTo>
                <a:lnTo>
                  <a:pt x="653154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a:blipFill>
        </p:spPr>
      </p:sp>
      <p:sp>
        <p:nvSpPr>
          <p:cNvPr id="13" name="TextBox 13"/>
          <p:cNvSpPr txBox="1"/>
          <p:nvPr/>
        </p:nvSpPr>
        <p:spPr>
          <a:xfrm>
            <a:off x="5547535" y="4286750"/>
            <a:ext cx="7429048" cy="48019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4161"/>
              </a:lnSpc>
            </a:pPr>
            <a:r>
              <a:rPr lang="pl-PL" sz="2972" spc="151" dirty="0">
                <a:solidFill>
                  <a:srgbClr val="FFFFFF"/>
                </a:solidFill>
                <a:latin typeface="Retropix"/>
                <a:ea typeface="Retropix"/>
                <a:cs typeface="Retropix"/>
                <a:sym typeface="Retropix"/>
              </a:rPr>
              <a:t>{{</a:t>
            </a:r>
            <a:r>
              <a:rPr lang="pl-PL" sz="2972" spc="151" dirty="0" err="1">
                <a:solidFill>
                  <a:srgbClr val="FFFFFF"/>
                </a:solidFill>
                <a:latin typeface="Retropix"/>
                <a:ea typeface="Retropix"/>
                <a:cs typeface="Retropix"/>
                <a:sym typeface="Retropix"/>
              </a:rPr>
              <a:t>question</a:t>
            </a:r>
            <a:r>
              <a:rPr lang="pl-PL" sz="2972" spc="151" dirty="0">
                <a:solidFill>
                  <a:srgbClr val="FFFFFF"/>
                </a:solidFill>
                <a:latin typeface="Retropix"/>
                <a:ea typeface="Retropix"/>
                <a:cs typeface="Retropix"/>
                <a:sym typeface="Retropix"/>
              </a:rPr>
              <a:t>}}</a:t>
            </a:r>
            <a:endParaRPr lang="en-US" sz="2972" spc="151" dirty="0">
              <a:solidFill>
                <a:srgbClr val="FFFFFF"/>
              </a:solidFill>
              <a:latin typeface="Retropix"/>
              <a:ea typeface="Retropix"/>
              <a:cs typeface="Retropix"/>
              <a:sym typeface="Retropix"/>
            </a:endParaRPr>
          </a:p>
        </p:txBody>
      </p:sp>
      <p:sp>
        <p:nvSpPr>
          <p:cNvPr id="14" name="TextBox 14"/>
          <p:cNvSpPr txBox="1"/>
          <p:nvPr/>
        </p:nvSpPr>
        <p:spPr>
          <a:xfrm>
            <a:off x="5547535" y="5934226"/>
            <a:ext cx="3596465" cy="480196"/>
          </a:xfrm>
          <a:prstGeom prst="rect">
            <a:avLst/>
          </a:prstGeom>
        </p:spPr>
        <p:txBody>
          <a:bodyPr wrap="square" lIns="0" tIns="0" rIns="0" bIns="0" rtlCol="0" anchor="t">
            <a:normAutofit/>
          </a:bodyPr>
          <a:lstStyle/>
          <a:p>
            <a:pPr algn="l">
              <a:lnSpc>
                <a:spcPts val="4161"/>
              </a:lnSpc>
            </a:pPr>
            <a:r>
              <a:rPr lang="en-US" sz="2972" spc="151" dirty="0">
                <a:solidFill>
                  <a:srgbClr val="FFFFFF"/>
                </a:solidFill>
                <a:latin typeface="Retropix"/>
                <a:ea typeface="Retropix"/>
                <a:cs typeface="Retropix"/>
                <a:sym typeface="Retropix"/>
              </a:rPr>
              <a:t>A) </a:t>
            </a:r>
            <a:r>
              <a:rPr lang="pl-PL" sz="2972" spc="151" dirty="0">
                <a:solidFill>
                  <a:srgbClr val="FFFFFF"/>
                </a:solidFill>
                <a:latin typeface="Retropix"/>
                <a:ea typeface="Retropix"/>
                <a:cs typeface="Retropix"/>
                <a:sym typeface="Retropix"/>
              </a:rPr>
              <a:t>{{option_1}}</a:t>
            </a:r>
            <a:endParaRPr lang="en-US" sz="2972" spc="151" dirty="0">
              <a:solidFill>
                <a:srgbClr val="FFFFFF"/>
              </a:solidFill>
              <a:latin typeface="Retropix"/>
              <a:ea typeface="Retropix"/>
              <a:cs typeface="Retropix"/>
              <a:sym typeface="Retropix"/>
            </a:endParaRPr>
          </a:p>
        </p:txBody>
      </p:sp>
      <p:sp>
        <p:nvSpPr>
          <p:cNvPr id="15" name="TextBox 15"/>
          <p:cNvSpPr txBox="1"/>
          <p:nvPr/>
        </p:nvSpPr>
        <p:spPr>
          <a:xfrm>
            <a:off x="9390737" y="5934226"/>
            <a:ext cx="3839886" cy="480196"/>
          </a:xfrm>
          <a:prstGeom prst="rect">
            <a:avLst/>
          </a:prstGeom>
        </p:spPr>
        <p:txBody>
          <a:bodyPr wrap="square" lIns="0" tIns="0" rIns="0" bIns="0" rtlCol="0" anchor="t">
            <a:normAutofit/>
          </a:bodyPr>
          <a:lstStyle/>
          <a:p>
            <a:pPr algn="l">
              <a:lnSpc>
                <a:spcPts val="4161"/>
              </a:lnSpc>
            </a:pPr>
            <a:r>
              <a:rPr lang="en-US" sz="2972" spc="151" dirty="0">
                <a:solidFill>
                  <a:srgbClr val="FFFFFF"/>
                </a:solidFill>
                <a:latin typeface="Retropix"/>
                <a:ea typeface="Retropix"/>
                <a:cs typeface="Retropix"/>
                <a:sym typeface="Retropix"/>
              </a:rPr>
              <a:t>B) </a:t>
            </a:r>
            <a:r>
              <a:rPr lang="pl-PL" sz="2972" spc="151" dirty="0">
                <a:solidFill>
                  <a:srgbClr val="FFFFFF"/>
                </a:solidFill>
                <a:latin typeface="Retropix"/>
                <a:ea typeface="Retropix"/>
                <a:cs typeface="Retropix"/>
                <a:sym typeface="Retropix"/>
              </a:rPr>
              <a:t>{{option_2}}</a:t>
            </a:r>
            <a:endParaRPr lang="en-US" sz="2972" spc="151" dirty="0">
              <a:solidFill>
                <a:srgbClr val="FFFFFF"/>
              </a:solidFill>
              <a:latin typeface="Retropix"/>
              <a:ea typeface="Retropix"/>
              <a:cs typeface="Retropix"/>
              <a:sym typeface="Retropix"/>
            </a:endParaRPr>
          </a:p>
        </p:txBody>
      </p:sp>
      <p:sp>
        <p:nvSpPr>
          <p:cNvPr id="16" name="TextBox 16"/>
          <p:cNvSpPr txBox="1"/>
          <p:nvPr/>
        </p:nvSpPr>
        <p:spPr>
          <a:xfrm>
            <a:off x="5547535" y="6522640"/>
            <a:ext cx="3596465" cy="480196"/>
          </a:xfrm>
          <a:prstGeom prst="rect">
            <a:avLst/>
          </a:prstGeom>
        </p:spPr>
        <p:txBody>
          <a:bodyPr wrap="square" lIns="0" tIns="0" rIns="0" bIns="0" rtlCol="0" anchor="t">
            <a:normAutofit/>
          </a:bodyPr>
          <a:lstStyle/>
          <a:p>
            <a:pPr algn="l">
              <a:lnSpc>
                <a:spcPts val="4161"/>
              </a:lnSpc>
            </a:pPr>
            <a:r>
              <a:rPr lang="en-US" sz="2972" spc="151" dirty="0">
                <a:solidFill>
                  <a:srgbClr val="FFFFFF"/>
                </a:solidFill>
                <a:latin typeface="Retropix"/>
                <a:ea typeface="Retropix"/>
                <a:cs typeface="Retropix"/>
                <a:sym typeface="Retropix"/>
              </a:rPr>
              <a:t>C) </a:t>
            </a:r>
            <a:r>
              <a:rPr lang="pl-PL" sz="2972" spc="151" dirty="0">
                <a:solidFill>
                  <a:srgbClr val="FFFFFF"/>
                </a:solidFill>
                <a:latin typeface="Retropix"/>
                <a:ea typeface="Retropix"/>
                <a:cs typeface="Retropix"/>
                <a:sym typeface="Retropix"/>
              </a:rPr>
              <a:t>{{option_3}}</a:t>
            </a:r>
            <a:endParaRPr lang="en-US" sz="2972" spc="151" dirty="0">
              <a:solidFill>
                <a:srgbClr val="FFFFFF"/>
              </a:solidFill>
              <a:latin typeface="Retropix"/>
              <a:ea typeface="Retropix"/>
              <a:cs typeface="Retropix"/>
              <a:sym typeface="Retropix"/>
            </a:endParaRPr>
          </a:p>
        </p:txBody>
      </p:sp>
      <p:sp>
        <p:nvSpPr>
          <p:cNvPr id="17" name="TextBox 17"/>
          <p:cNvSpPr txBox="1"/>
          <p:nvPr/>
        </p:nvSpPr>
        <p:spPr>
          <a:xfrm>
            <a:off x="9390737" y="6522640"/>
            <a:ext cx="3839886" cy="480196"/>
          </a:xfrm>
          <a:prstGeom prst="rect">
            <a:avLst/>
          </a:prstGeom>
        </p:spPr>
        <p:txBody>
          <a:bodyPr wrap="square" lIns="0" tIns="0" rIns="0" bIns="0" rtlCol="0" anchor="t">
            <a:normAutofit/>
          </a:bodyPr>
          <a:lstStyle/>
          <a:p>
            <a:pPr algn="l">
              <a:lnSpc>
                <a:spcPts val="4161"/>
              </a:lnSpc>
            </a:pPr>
            <a:r>
              <a:rPr lang="en-US" sz="2972" spc="151" dirty="0">
                <a:solidFill>
                  <a:srgbClr val="FFFFFF"/>
                </a:solidFill>
                <a:latin typeface="Retropix"/>
                <a:ea typeface="Retropix"/>
                <a:cs typeface="Retropix"/>
                <a:sym typeface="Retropix"/>
              </a:rPr>
              <a:t>D) </a:t>
            </a:r>
            <a:r>
              <a:rPr lang="pl-PL" sz="2972" spc="151" dirty="0">
                <a:solidFill>
                  <a:srgbClr val="FFFFFF"/>
                </a:solidFill>
                <a:latin typeface="Retropix"/>
                <a:ea typeface="Retropix"/>
                <a:cs typeface="Retropix"/>
                <a:sym typeface="Retropix"/>
              </a:rPr>
              <a:t>{{option_4}}</a:t>
            </a:r>
            <a:endParaRPr lang="en-US" sz="2972" spc="151" dirty="0">
              <a:solidFill>
                <a:srgbClr val="FFFFFF"/>
              </a:solidFill>
              <a:latin typeface="Retropix"/>
              <a:ea typeface="Retropix"/>
              <a:cs typeface="Retropix"/>
              <a:sym typeface="Retropix"/>
            </a:endParaRPr>
          </a:p>
        </p:txBody>
      </p:sp>
      <p:sp>
        <p:nvSpPr>
          <p:cNvPr id="18" name="TextBox 18"/>
          <p:cNvSpPr txBox="1"/>
          <p:nvPr/>
        </p:nvSpPr>
        <p:spPr>
          <a:xfrm>
            <a:off x="4265002" y="1906139"/>
            <a:ext cx="4878998" cy="96154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6813"/>
              </a:lnSpc>
            </a:pPr>
            <a:r>
              <a:rPr lang="en-US" sz="10989" spc="560" dirty="0">
                <a:solidFill>
                  <a:srgbClr val="FFDE59"/>
                </a:solidFill>
                <a:latin typeface="SuperDario"/>
                <a:ea typeface="SuperDario"/>
                <a:cs typeface="SuperDario"/>
                <a:sym typeface="SuperDario"/>
              </a:rPr>
              <a:t>QUESTION</a:t>
            </a:r>
          </a:p>
        </p:txBody>
      </p:sp>
      <p:sp>
        <p:nvSpPr>
          <p:cNvPr id="19" name="Freeform 19"/>
          <p:cNvSpPr/>
          <p:nvPr/>
        </p:nvSpPr>
        <p:spPr>
          <a:xfrm rot="5400000">
            <a:off x="2548785" y="3559829"/>
            <a:ext cx="1076990" cy="1117631"/>
          </a:xfrm>
          <a:custGeom>
            <a:avLst/>
            <a:gdLst/>
            <a:ahLst/>
            <a:cxnLst/>
            <a:rect l="l" t="t" r="r" b="b"/>
            <a:pathLst>
              <a:path w="1076990" h="1117631">
                <a:moveTo>
                  <a:pt x="0" y="0"/>
                </a:moveTo>
                <a:lnTo>
                  <a:pt x="1076990" y="0"/>
                </a:lnTo>
                <a:lnTo>
                  <a:pt x="1076990" y="1117631"/>
                </a:lnTo>
                <a:lnTo>
                  <a:pt x="0" y="1117631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a:blipFill>
        </p:spPr>
      </p:sp>
      <p:sp>
        <p:nvSpPr>
          <p:cNvPr id="20" name="TextBox 16">
            <a:extLst>
              <a:ext uri="{FF2B5EF4-FFF2-40B4-BE49-F238E27FC236}">
                <a16:creationId xmlns:a16="http://schemas.microsoft.com/office/drawing/2014/main" id="{45D8BE6E-2FA6-1F9D-491F-C251804A9BEB}"/>
              </a:ext>
            </a:extLst>
          </p:cNvPr>
          <p:cNvSpPr txBox="1"/>
          <p:nvPr/>
        </p:nvSpPr>
        <p:spPr>
          <a:xfrm>
            <a:off x="5547535" y="7399002"/>
            <a:ext cx="1767666" cy="48019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4161"/>
              </a:lnSpc>
            </a:pPr>
            <a:r>
              <a:rPr lang="pl-PL" sz="2972" b="1" spc="151" dirty="0" err="1">
                <a:solidFill>
                  <a:srgbClr val="FFFFFF"/>
                </a:solidFill>
                <a:latin typeface="Retropix"/>
                <a:ea typeface="Retropix"/>
                <a:cs typeface="Retropix"/>
                <a:sym typeface="Retropix"/>
              </a:rPr>
              <a:t>Answer</a:t>
            </a:r>
            <a:r>
              <a:rPr lang="pl-PL" sz="2972" b="1" spc="151" dirty="0">
                <a:solidFill>
                  <a:srgbClr val="FFFFFF"/>
                </a:solidFill>
                <a:latin typeface="Retropix"/>
                <a:ea typeface="Retropix"/>
                <a:cs typeface="Retropix"/>
                <a:sym typeface="Retropix"/>
              </a:rPr>
              <a:t>:</a:t>
            </a:r>
            <a:endParaRPr lang="en-US" sz="2972" b="1" spc="151" dirty="0">
              <a:solidFill>
                <a:srgbClr val="FFFFFF"/>
              </a:solidFill>
              <a:latin typeface="Retropix"/>
              <a:ea typeface="Retropix"/>
              <a:cs typeface="Retropix"/>
              <a:sym typeface="Retropix"/>
            </a:endParaRPr>
          </a:p>
        </p:txBody>
      </p:sp>
      <p:sp>
        <p:nvSpPr>
          <p:cNvPr id="21" name="TextBox 16">
            <a:extLst>
              <a:ext uri="{FF2B5EF4-FFF2-40B4-BE49-F238E27FC236}">
                <a16:creationId xmlns:a16="http://schemas.microsoft.com/office/drawing/2014/main" id="{8FE60501-700E-D1CE-CDD9-B417CD3B8B16}"/>
              </a:ext>
            </a:extLst>
          </p:cNvPr>
          <p:cNvSpPr txBox="1"/>
          <p:nvPr/>
        </p:nvSpPr>
        <p:spPr>
          <a:xfrm>
            <a:off x="7315201" y="7399002"/>
            <a:ext cx="5661382" cy="480196"/>
          </a:xfrm>
          <a:prstGeom prst="rect">
            <a:avLst/>
          </a:prstGeom>
        </p:spPr>
        <p:txBody>
          <a:bodyPr wrap="square" lIns="0" tIns="0" rIns="0" bIns="0" rtlCol="0" anchor="t">
            <a:normAutofit/>
          </a:bodyPr>
          <a:lstStyle/>
          <a:p>
            <a:pPr algn="l">
              <a:lnSpc>
                <a:spcPts val="4161"/>
              </a:lnSpc>
            </a:pPr>
            <a:r>
              <a:rPr lang="pl-PL" sz="2972" spc="151" dirty="0">
                <a:solidFill>
                  <a:srgbClr val="FFDE59"/>
                </a:solidFill>
                <a:latin typeface="Retropix"/>
                <a:ea typeface="Retropix"/>
                <a:cs typeface="Retropix"/>
                <a:sym typeface="Retropix"/>
              </a:rPr>
              <a:t>{{</a:t>
            </a:r>
            <a:r>
              <a:rPr lang="pl-PL" sz="2972" spc="151" dirty="0" err="1">
                <a:solidFill>
                  <a:srgbClr val="FFDE59"/>
                </a:solidFill>
                <a:latin typeface="Retropix"/>
                <a:ea typeface="Retropix"/>
                <a:cs typeface="Retropix"/>
                <a:sym typeface="Retropix"/>
              </a:rPr>
              <a:t>answer</a:t>
            </a:r>
            <a:r>
              <a:rPr lang="pl-PL" sz="2972" spc="151" dirty="0">
                <a:solidFill>
                  <a:srgbClr val="FFDE59"/>
                </a:solidFill>
                <a:latin typeface="Retropix"/>
                <a:ea typeface="Retropix"/>
                <a:cs typeface="Retropix"/>
                <a:sym typeface="Retropix"/>
              </a:rPr>
              <a:t>}}</a:t>
            </a:r>
            <a:endParaRPr lang="en-US" sz="2972" spc="151" dirty="0">
              <a:solidFill>
                <a:srgbClr val="FFDE59"/>
              </a:solidFill>
              <a:latin typeface="Retropix"/>
              <a:ea typeface="Retropix"/>
              <a:cs typeface="Retropix"/>
              <a:sym typeface="Retropix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EEB134E-4F81-9561-5C7C-94DEA989FBD0}"/>
              </a:ext>
            </a:extLst>
          </p:cNvPr>
          <p:cNvSpPr txBox="1"/>
          <p:nvPr/>
        </p:nvSpPr>
        <p:spPr>
          <a:xfrm>
            <a:off x="9131544" y="1302200"/>
            <a:ext cx="6400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9600" spc="560" dirty="0">
                <a:solidFill>
                  <a:srgbClr val="FFDE59"/>
                </a:solidFill>
                <a:latin typeface="SuperDario"/>
                <a:ea typeface="SuperDario"/>
                <a:cs typeface="SuperDario"/>
                <a:sym typeface="SuperDario"/>
              </a:rPr>
              <a:t>{{nr}}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40</Words>
  <Application>Microsoft Office PowerPoint</Application>
  <PresentationFormat>Custom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Retropix</vt:lpstr>
      <vt:lpstr>Calibri</vt:lpstr>
      <vt:lpstr>SuperDario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Purple and Yellow Retro Pixel Science Quiz Presentation</dc:title>
  <dc:creator>Maciej Brzeziński</dc:creator>
  <cp:lastModifiedBy>Maciej Brzeziński</cp:lastModifiedBy>
  <cp:revision>15</cp:revision>
  <dcterms:created xsi:type="dcterms:W3CDTF">2006-08-16T00:00:00Z</dcterms:created>
  <dcterms:modified xsi:type="dcterms:W3CDTF">2025-04-16T13:51:14Z</dcterms:modified>
  <dc:identifier>DAGkymGx6dA</dc:identifier>
</cp:coreProperties>
</file>