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3D2"/>
    <a:srgbClr val="66FFD1"/>
    <a:srgbClr val="505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48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presProps.xml" Type="http://schemas.openxmlformats.org/officeDocument/2006/relationships/presProps"/><Relationship Id="rId4" Target="viewProps.xml" Type="http://schemas.openxmlformats.org/officeDocument/2006/relationships/viewProps"/><Relationship Id="rId5" Target="theme/theme1.xml" Type="http://schemas.openxmlformats.org/officeDocument/2006/relationships/theme"/><Relationship Id="rId6" Target="tableStyles.xml" Type="http://schemas.openxmlformats.org/officeDocument/2006/relationships/tableStyles"/><Relationship Id="rId7" Target="slides/slide2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C451C-16E3-9DB4-F465-FA593FAA3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0EDB3A-EA0D-28CE-31D3-C7D263E76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7E7AB-2979-8DDD-2851-80092EBD8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8DC97-C224-FA57-A286-909D70E56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94002-728B-EA55-B20A-EC095B1FC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2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2D9B5-1E39-697A-597C-B50ABAB01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E7E509-4EFD-D906-DBD3-DFB3877E83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DAD1F-E108-859C-C000-113B2E7A0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D2571-191F-C43E-BEBB-5462C8787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D1C59-5D7D-B5F0-9A30-785A9E7C4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49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DFB905-F529-D1B4-EE11-C185FF53A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4F494A-8D9B-F2DC-C25A-CF70CC435A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8A464-A240-ACA0-2DF1-8686FB4BD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F82F8-B00A-11A3-DA34-204D4B5BD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4CF7B-973A-A58C-0C12-43EA746EC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98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9E702-970C-9447-AF72-7E2464236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36D09-92C7-7B59-7B76-A1C87D806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75DD43-7034-9D45-7BB2-45D140345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FDD57-0C5D-0A88-B96A-D4D826429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CBCDD-6416-19DC-2876-7B03E9F81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55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340D6-3ACF-AE74-FF4A-6B64D0277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C96BB-6254-D54A-3C5D-982EDAB2C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17B69-7BFC-15B3-508B-0FB66118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8A527-A08B-E322-2273-8F35CC62B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44380-7774-EB50-B76C-F3C686F69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80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EA2C0-B297-F86D-08B0-F73A582F6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8B617-1C15-AEEA-F911-1D83761255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4B44A-4207-BD45-E7CD-3F442F60F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FEBA89-6D67-B89B-49D7-780517ADC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21F2FF-1CF9-BE6F-FAEE-9C69A17C5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BBAE61-50CB-C1A5-91CE-5101831F5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82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A77CB-4732-3D13-9971-23AC40D1D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5B37F6-6B73-A6D0-376C-01CF76611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0750D2-5306-1C23-8388-FEF67170B5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63C03D-21A5-D027-2D56-E25673CA65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726B65-A3A3-F1C7-300A-D2834F53DA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E56B8A-E61A-6AF7-A500-9F94D0D45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F2FC68-3410-FFEC-D333-D9AEBF80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A41BB3-FB79-1A5D-7279-B62D580F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57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98291-8526-6B57-63DF-4651769F9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CDE300-9C50-183F-8C94-9B97878B6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BA0F28-A084-6D88-B79D-67CA00A2C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6972EF-0678-2C44-F473-EDD310BD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0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C0E31C-BA31-FD80-AE8A-06BCD7BF5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288335-C81E-375C-F9CB-0F28902D1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C48DE-28ED-4481-D2E1-68FAC1CE2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42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270E2-B543-80AE-C6F9-1B219F4F1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A46A8-A609-F69E-4AC7-60AFE1986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FAF908-3B44-4BD0-949F-D57B287B13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F4648-EE8A-FD7B-8477-085F42485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8D96AD-F3FD-B4B5-86B7-712157438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CCECA7-B186-B29D-52A2-4371CEBF7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60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EDDC1-BCD7-A8C4-CE4A-A718CBA6F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F3582B-51E0-3FD7-71FB-DC7155B96F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A6C532-D28D-AE47-4890-4985C07E7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0F6873-F54C-EAEF-45E2-F4EAFDCE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2E297A-8447-22CB-F824-95FD62D13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2BFE23-3EC3-54F5-C973-B5CDFCC59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98416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95CA2A-EE79-1BE1-B3CD-130102526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4A586-86D1-4568-6DF1-4ACB07EAEF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82AD9-2FEF-E152-1A26-4241416F4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F210B-D863-4D2D-B6F1-F303BA35DB7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ACE05-1511-8374-5062-811116C218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4A2203-F661-3752-A9DE-311B35FC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99EC3-90F1-41CF-AC2F-AFD517C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26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505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1F9B692A-BDEA-D8B1-3D18-3D3815D9FF2F}"/>
              </a:ext>
            </a:extLst>
          </p:cNvPr>
          <p:cNvSpPr/>
          <p:nvPr/>
        </p:nvSpPr>
        <p:spPr>
          <a:xfrm>
            <a:off x="-2361845" y="-2511552"/>
            <a:ext cx="6135270" cy="6064966"/>
          </a:xfrm>
          <a:prstGeom prst="ellipse">
            <a:avLst/>
          </a:prstGeom>
          <a:solidFill>
            <a:srgbClr val="FFC3D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US" noProof="1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6934EE-8929-BB39-DB9E-4E938E582164}"/>
              </a:ext>
            </a:extLst>
          </p:cNvPr>
          <p:cNvGrpSpPr/>
          <p:nvPr/>
        </p:nvGrpSpPr>
        <p:grpSpPr>
          <a:xfrm>
            <a:off x="2681844" y="662745"/>
            <a:ext cx="6828312" cy="1529655"/>
            <a:chOff x="2681844" y="1104405"/>
            <a:chExt cx="6828312" cy="152965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F667CC-77E4-AF1B-C021-F5AF62380EF1}"/>
                </a:ext>
              </a:extLst>
            </p:cNvPr>
            <p:cNvSpPr txBox="1"/>
            <p:nvPr/>
          </p:nvSpPr>
          <p:spPr>
            <a:xfrm>
              <a:off x="2681844" y="1104405"/>
              <a:ext cx="6828312" cy="1107996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algn="ctr"/>
              <a:r>
                <a:rPr lang="en-US" noProof="1" sz="6600">
                  <a:solidFill>
                    <a:schemeClr val="bg1"/>
                  </a:solidFill>
                </a:rPr>
                <a:t>CERTIFICATE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74054B-7E6A-63FC-EA9B-73BFFC23DD28}"/>
                </a:ext>
              </a:extLst>
            </p:cNvPr>
            <p:cNvSpPr txBox="1"/>
            <p:nvPr/>
          </p:nvSpPr>
          <p:spPr>
            <a:xfrm>
              <a:off x="2681844" y="2049285"/>
              <a:ext cx="6828312" cy="584775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algn="ctr"/>
              <a:r>
                <a:rPr i="1" lang="en-US" noProof="1" sz="3200">
                  <a:solidFill>
                    <a:schemeClr val="bg1"/>
                  </a:solidFill>
                </a:rPr>
                <a:t>of </a:t>
              </a:r>
              <a:r>
                <a:rPr i="1" lang="pl-PL" noProof="1" sz="3200">
                  <a:solidFill>
                    <a:schemeClr val="bg1"/>
                  </a:solidFill>
                </a:rPr>
                <a:t>completion</a:t>
              </a:r>
              <a:endParaRPr i="1" lang="en-US" noProof="1" sz="3200">
                <a:solidFill>
                  <a:schemeClr val="bg1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B65A58E-DE5E-B2D0-A53C-AA10C26884CF}"/>
              </a:ext>
            </a:extLst>
          </p:cNvPr>
          <p:cNvSpPr txBox="1"/>
          <p:nvPr/>
        </p:nvSpPr>
        <p:spPr>
          <a:xfrm>
            <a:off x="2572513" y="5876324"/>
            <a:ext cx="2401824" cy="369332"/>
          </a:xfrm>
          <a:prstGeom prst="rect">
            <a:avLst/>
          </a:prstGeom>
          <a:noFill/>
          <a:ln>
            <a:solidFill>
              <a:schemeClr val="accent1"/>
            </a:solidFill>
            <a:round/>
          </a:ln>
        </p:spPr>
        <p:txBody>
          <a:bodyPr rtlCol="0" wrap="square">
            <a:spAutoFit/>
          </a:bodyPr>
          <a:lstStyle/>
          <a:p>
            <a:pPr algn="ctr"/>
            <a:r>
              <a:rPr lang="en-US" noProof="1">
                <a:solidFill>
                  <a:schemeClr val="bg1"/>
                </a:solidFill>
              </a:rPr>
              <a:t>2026-08-10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5FCF69-FDD2-5C45-0B65-82F05D5EFC2B}"/>
              </a:ext>
            </a:extLst>
          </p:cNvPr>
          <p:cNvSpPr txBox="1"/>
          <p:nvPr/>
        </p:nvSpPr>
        <p:spPr>
          <a:xfrm>
            <a:off x="7528085" y="6245656"/>
            <a:ext cx="2401824" cy="36933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lang="en-US" noProof="1">
                <a:solidFill>
                  <a:schemeClr val="bg1"/>
                </a:solidFill>
              </a:rPr>
              <a:t>Signature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C7D21E-A41E-2976-BC4F-210D350177AE}"/>
              </a:ext>
            </a:extLst>
          </p:cNvPr>
          <p:cNvSpPr txBox="1"/>
          <p:nvPr/>
        </p:nvSpPr>
        <p:spPr>
          <a:xfrm>
            <a:off x="3422786" y="6245656"/>
            <a:ext cx="701278" cy="36933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lang="en-US" noProof="1">
                <a:solidFill>
                  <a:schemeClr val="bg1"/>
                </a:solidFill>
              </a:rPr>
              <a:t>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E4043F-17C0-E91E-2F39-E1BEA92EC55B}"/>
              </a:ext>
            </a:extLst>
          </p:cNvPr>
          <p:cNvSpPr txBox="1"/>
          <p:nvPr/>
        </p:nvSpPr>
        <p:spPr>
          <a:xfrm>
            <a:off x="2681844" y="2665145"/>
            <a:ext cx="6828312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i="1" lang="pl-PL" noProof="1" sz="2000">
                <a:solidFill>
                  <a:schemeClr val="bg1"/>
                </a:solidFill>
              </a:rPr>
              <a:t>This is to certify that </a:t>
            </a:r>
            <a:endParaRPr i="1" lang="en-US" noProof="1" sz="20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3CF8AD-6DE1-D71F-64D3-1125A093B55D}"/>
              </a:ext>
            </a:extLst>
          </p:cNvPr>
          <p:cNvSpPr txBox="1"/>
          <p:nvPr/>
        </p:nvSpPr>
        <p:spPr>
          <a:xfrm>
            <a:off x="2809860" y="2954796"/>
            <a:ext cx="6828312" cy="141577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i="1" lang="pl-PL" noProof="1" sz="6600">
                <a:solidFill>
                  <a:schemeClr val="bg1"/>
                </a:solidFill>
              </a:rPr>
              <a:t>Jane Smith</a:t>
            </a:r>
          </a:p>
          <a:p>
            <a:pPr algn="ctr"/>
            <a:r>
              <a:rPr lang="pl-PL" noProof="1" sz="2000">
                <a:solidFill>
                  <a:schemeClr val="bg1"/>
                </a:solidFill>
              </a:rPr>
              <a:t>Senior Analyst, Acme Training</a:t>
            </a:r>
            <a:endParaRPr lang="en-US" noProof="1" sz="200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526E8F-348B-3BFA-D08B-24A79ED17DC6}"/>
              </a:ext>
            </a:extLst>
          </p:cNvPr>
          <p:cNvSpPr txBox="1"/>
          <p:nvPr/>
        </p:nvSpPr>
        <p:spPr>
          <a:xfrm>
            <a:off x="2681844" y="4484532"/>
            <a:ext cx="6828312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i="1" lang="pl-PL" noProof="1" sz="2000">
                <a:solidFill>
                  <a:schemeClr val="bg1"/>
                </a:solidFill>
              </a:rPr>
              <a:t>has succesfully completed Advanced PowerPoint Automation</a:t>
            </a:r>
            <a:endParaRPr i="1" lang="en-US" noProof="1" sz="2000">
              <a:solidFill>
                <a:schemeClr val="bg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EFF429B-62E7-C8B6-4FE9-A4FC1944744D}"/>
              </a:ext>
            </a:extLst>
          </p:cNvPr>
          <p:cNvCxnSpPr>
            <a:cxnSpLocks/>
          </p:cNvCxnSpPr>
          <p:nvPr/>
        </p:nvCxnSpPr>
        <p:spPr>
          <a:xfrm>
            <a:off x="2438400" y="6245656"/>
            <a:ext cx="262725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C6DEC51-B16B-7FE0-58DA-38AA29856603}"/>
              </a:ext>
            </a:extLst>
          </p:cNvPr>
          <p:cNvCxnSpPr>
            <a:cxnSpLocks/>
          </p:cNvCxnSpPr>
          <p:nvPr/>
        </p:nvCxnSpPr>
        <p:spPr>
          <a:xfrm>
            <a:off x="6626352" y="6245656"/>
            <a:ext cx="262725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57602E55-41A2-EEEA-1D58-2D30E1679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812" y="5132964"/>
            <a:ext cx="2359408" cy="157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2939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505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1F9B692A-BDEA-D8B1-3D18-3D3815D9FF2F}"/>
              </a:ext>
            </a:extLst>
          </p:cNvPr>
          <p:cNvSpPr/>
          <p:nvPr/>
        </p:nvSpPr>
        <p:spPr>
          <a:xfrm>
            <a:off x="-2361845" y="-2511552"/>
            <a:ext cx="6135270" cy="6064966"/>
          </a:xfrm>
          <a:prstGeom prst="ellipse">
            <a:avLst/>
          </a:prstGeom>
          <a:solidFill>
            <a:srgbClr val="FFC3D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US" noProof="1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6934EE-8929-BB39-DB9E-4E938E582164}"/>
              </a:ext>
            </a:extLst>
          </p:cNvPr>
          <p:cNvGrpSpPr/>
          <p:nvPr/>
        </p:nvGrpSpPr>
        <p:grpSpPr>
          <a:xfrm>
            <a:off x="2681844" y="662745"/>
            <a:ext cx="6828312" cy="1529655"/>
            <a:chOff x="2681844" y="1104405"/>
            <a:chExt cx="6828312" cy="152965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F667CC-77E4-AF1B-C021-F5AF62380EF1}"/>
                </a:ext>
              </a:extLst>
            </p:cNvPr>
            <p:cNvSpPr txBox="1"/>
            <p:nvPr/>
          </p:nvSpPr>
          <p:spPr>
            <a:xfrm>
              <a:off x="2681844" y="1104405"/>
              <a:ext cx="6828312" cy="1107996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algn="ctr"/>
              <a:r>
                <a:rPr lang="en-US" noProof="1" sz="6600">
                  <a:solidFill>
                    <a:schemeClr val="bg1"/>
                  </a:solidFill>
                </a:rPr>
                <a:t>CERTIFICATE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74054B-7E6A-63FC-EA9B-73BFFC23DD28}"/>
                </a:ext>
              </a:extLst>
            </p:cNvPr>
            <p:cNvSpPr txBox="1"/>
            <p:nvPr/>
          </p:nvSpPr>
          <p:spPr>
            <a:xfrm>
              <a:off x="2681844" y="2049285"/>
              <a:ext cx="6828312" cy="584775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algn="ctr"/>
              <a:r>
                <a:rPr i="1" lang="en-US" noProof="1" sz="3200">
                  <a:solidFill>
                    <a:schemeClr val="bg1"/>
                  </a:solidFill>
                </a:rPr>
                <a:t>of </a:t>
              </a:r>
              <a:r>
                <a:rPr i="1" lang="pl-PL" noProof="1" sz="3200">
                  <a:solidFill>
                    <a:schemeClr val="bg1"/>
                  </a:solidFill>
                </a:rPr>
                <a:t>completion</a:t>
              </a:r>
              <a:endParaRPr i="1" lang="en-US" noProof="1" sz="3200">
                <a:solidFill>
                  <a:schemeClr val="bg1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B65A58E-DE5E-B2D0-A53C-AA10C26884CF}"/>
              </a:ext>
            </a:extLst>
          </p:cNvPr>
          <p:cNvSpPr txBox="1"/>
          <p:nvPr/>
        </p:nvSpPr>
        <p:spPr>
          <a:xfrm>
            <a:off x="2572513" y="5876324"/>
            <a:ext cx="2401824" cy="369332"/>
          </a:xfrm>
          <a:prstGeom prst="rect">
            <a:avLst/>
          </a:prstGeom>
          <a:noFill/>
          <a:ln>
            <a:solidFill>
              <a:schemeClr val="accent1"/>
            </a:solidFill>
            <a:round/>
          </a:ln>
        </p:spPr>
        <p:txBody>
          <a:bodyPr rtlCol="0" wrap="square">
            <a:spAutoFit/>
          </a:bodyPr>
          <a:lstStyle/>
          <a:p>
            <a:pPr algn="ctr"/>
            <a:r>
              <a:rPr lang="en-US" noProof="1">
                <a:solidFill>
                  <a:schemeClr val="bg1"/>
                </a:solidFill>
              </a:rPr>
              <a:t>2026-07-11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5FCF69-FDD2-5C45-0B65-82F05D5EFC2B}"/>
              </a:ext>
            </a:extLst>
          </p:cNvPr>
          <p:cNvSpPr txBox="1"/>
          <p:nvPr/>
        </p:nvSpPr>
        <p:spPr>
          <a:xfrm>
            <a:off x="7528085" y="6245656"/>
            <a:ext cx="2401824" cy="36933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lang="en-US" noProof="1">
                <a:solidFill>
                  <a:schemeClr val="bg1"/>
                </a:solidFill>
              </a:rPr>
              <a:t>Signature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C7D21E-A41E-2976-BC4F-210D350177AE}"/>
              </a:ext>
            </a:extLst>
          </p:cNvPr>
          <p:cNvSpPr txBox="1"/>
          <p:nvPr/>
        </p:nvSpPr>
        <p:spPr>
          <a:xfrm>
            <a:off x="3422786" y="6245656"/>
            <a:ext cx="701278" cy="36933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lang="en-US" noProof="1">
                <a:solidFill>
                  <a:schemeClr val="bg1"/>
                </a:solidFill>
              </a:rPr>
              <a:t>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E4043F-17C0-E91E-2F39-E1BEA92EC55B}"/>
              </a:ext>
            </a:extLst>
          </p:cNvPr>
          <p:cNvSpPr txBox="1"/>
          <p:nvPr/>
        </p:nvSpPr>
        <p:spPr>
          <a:xfrm>
            <a:off x="2681844" y="2665145"/>
            <a:ext cx="6828312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i="1" lang="pl-PL" noProof="1" sz="2000">
                <a:solidFill>
                  <a:schemeClr val="bg1"/>
                </a:solidFill>
              </a:rPr>
              <a:t>This is to certify that </a:t>
            </a:r>
            <a:endParaRPr i="1" lang="en-US" noProof="1" sz="20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3CF8AD-6DE1-D71F-64D3-1125A093B55D}"/>
              </a:ext>
            </a:extLst>
          </p:cNvPr>
          <p:cNvSpPr txBox="1"/>
          <p:nvPr/>
        </p:nvSpPr>
        <p:spPr>
          <a:xfrm>
            <a:off x="2809860" y="2954796"/>
            <a:ext cx="6828312" cy="141577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i="1" lang="pl-PL" noProof="1" sz="6600">
                <a:solidFill>
                  <a:schemeClr val="bg1"/>
                </a:solidFill>
              </a:rPr>
              <a:t>John Doe</a:t>
            </a:r>
          </a:p>
          <a:p>
            <a:pPr algn="ctr"/>
            <a:r>
              <a:rPr lang="pl-PL" noProof="1" sz="2000">
                <a:solidFill>
                  <a:schemeClr val="bg1"/>
                </a:solidFill>
              </a:rPr>
              <a:t>Project Manager, Example Corp</a:t>
            </a:r>
            <a:endParaRPr lang="en-US" noProof="1" sz="200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526E8F-348B-3BFA-D08B-24A79ED17DC6}"/>
              </a:ext>
            </a:extLst>
          </p:cNvPr>
          <p:cNvSpPr txBox="1"/>
          <p:nvPr/>
        </p:nvSpPr>
        <p:spPr>
          <a:xfrm>
            <a:off x="2681844" y="4484532"/>
            <a:ext cx="6828312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i="1" lang="pl-PL" noProof="1" sz="2000">
                <a:solidFill>
                  <a:schemeClr val="bg1"/>
                </a:solidFill>
              </a:rPr>
              <a:t>has succesfully completed Presentation Mail Merge Basics</a:t>
            </a:r>
            <a:endParaRPr i="1" lang="en-US" noProof="1" sz="2000">
              <a:solidFill>
                <a:schemeClr val="bg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EFF429B-62E7-C8B6-4FE9-A4FC1944744D}"/>
              </a:ext>
            </a:extLst>
          </p:cNvPr>
          <p:cNvCxnSpPr>
            <a:cxnSpLocks/>
          </p:cNvCxnSpPr>
          <p:nvPr/>
        </p:nvCxnSpPr>
        <p:spPr>
          <a:xfrm>
            <a:off x="2438400" y="6245656"/>
            <a:ext cx="262725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C6DEC51-B16B-7FE0-58DA-38AA29856603}"/>
              </a:ext>
            </a:extLst>
          </p:cNvPr>
          <p:cNvCxnSpPr>
            <a:cxnSpLocks/>
          </p:cNvCxnSpPr>
          <p:nvPr/>
        </p:nvCxnSpPr>
        <p:spPr>
          <a:xfrm>
            <a:off x="6626352" y="6245656"/>
            <a:ext cx="262725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57602E55-41A2-EEEA-1D58-2D30E1679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812" y="5132964"/>
            <a:ext cx="2359408" cy="157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29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31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2026-08-10T09:34:38Z</dcterms:created>
  <dc:creator>Maciej Brzeziński</dc:creator>
  <cp:lastModifiedBy>Maciej Brzeziński</cp:lastModifiedBy>
  <dcterms:modified xsi:type="dcterms:W3CDTF">2026-08-10T10:11:57Z</dcterms:modified>
  <cp:revision>12</cp:revision>
</cp:coreProperties>
</file>