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D2"/>
    <a:srgbClr val="66FFD1"/>
    <a:srgbClr val="505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48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451C-16E3-9DB4-F465-FA593FAA3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EDB3A-EA0D-28CE-31D3-C7D263E76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E7AB-2979-8DDD-2851-80092EBD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8DC97-C224-FA57-A286-909D70E5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94002-728B-EA55-B20A-EC095B1F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2D9B5-1E39-697A-597C-B50ABAB01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E7E509-4EFD-D906-DBD3-DFB3877E8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DAD1F-E108-859C-C000-113B2E7A0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D2571-191F-C43E-BEBB-5462C878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1C59-5D7D-B5F0-9A30-785A9E7C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4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DFB905-F529-D1B4-EE11-C185FF53A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F494A-8D9B-F2DC-C25A-CF70CC435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8A464-A240-ACA0-2DF1-8686FB4BD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F82F8-B00A-11A3-DA34-204D4B5B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4CF7B-973A-A58C-0C12-43EA746E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98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9E702-970C-9447-AF72-7E2464236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36D09-92C7-7B59-7B76-A1C87D80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5DD43-7034-9D45-7BB2-45D14034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FDD57-0C5D-0A88-B96A-D4D82642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CBCDD-6416-19DC-2876-7B03E9F8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40D6-3ACF-AE74-FF4A-6B64D027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C96BB-6254-D54A-3C5D-982EDAB2C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17B69-7BFC-15B3-508B-0FB66118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8A527-A08B-E322-2273-8F35CC62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44380-7774-EB50-B76C-F3C686F69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A2C0-B297-F86D-08B0-F73A582F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8B617-1C15-AEEA-F911-1D8376125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4B44A-4207-BD45-E7CD-3F442F60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EBA89-6D67-B89B-49D7-780517AD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1F2FF-1CF9-BE6F-FAEE-9C69A17C5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BAE61-50CB-C1A5-91CE-5101831F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2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A77CB-4732-3D13-9971-23AC40D1D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B37F6-6B73-A6D0-376C-01CF76611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750D2-5306-1C23-8388-FEF67170B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3C03D-21A5-D027-2D56-E25673CA6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726B65-A3A3-F1C7-300A-D2834F53D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E56B8A-E61A-6AF7-A500-9F94D0D4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F2FC68-3410-FFEC-D333-D9AEBF80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A41BB3-FB79-1A5D-7279-B62D580F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57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98291-8526-6B57-63DF-4651769F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DE300-9C50-183F-8C94-9B97878B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A0F28-A084-6D88-B79D-67CA00A2C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6972EF-0678-2C44-F473-EDD310BD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0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0E31C-BA31-FD80-AE8A-06BCD7BF5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288335-C81E-375C-F9CB-0F28902D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C48DE-28ED-4481-D2E1-68FAC1CE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4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270E2-B543-80AE-C6F9-1B219F4F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A46A8-A609-F69E-4AC7-60AFE1986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AF908-3B44-4BD0-949F-D57B287B1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F4648-EE8A-FD7B-8477-085F4248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D96AD-F3FD-B4B5-86B7-71215743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CECA7-B186-B29D-52A2-4371CEBF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DDC1-BCD7-A8C4-CE4A-A718CBA6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F3582B-51E0-3FD7-71FB-DC7155B96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6C532-D28D-AE47-4890-4985C07E7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F6873-F54C-EAEF-45E2-F4EAFDCE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E297A-8447-22CB-F824-95FD62D13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BFE23-3EC3-54F5-C973-B5CDFCC59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9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95CA2A-EE79-1BE1-B3CD-13010252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A586-86D1-4568-6DF1-4ACB07EAE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82AD9-2FEF-E152-1A26-4241416F4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ACE05-1511-8374-5062-811116C21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2203-F661-3752-A9DE-311B35FC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6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F9B692A-BDEA-D8B1-3D18-3D3815D9FF2F}"/>
              </a:ext>
            </a:extLst>
          </p:cNvPr>
          <p:cNvSpPr/>
          <p:nvPr/>
        </p:nvSpPr>
        <p:spPr>
          <a:xfrm>
            <a:off x="-2361845" y="-2511552"/>
            <a:ext cx="6135270" cy="6064966"/>
          </a:xfrm>
          <a:prstGeom prst="ellipse">
            <a:avLst/>
          </a:prstGeom>
          <a:solidFill>
            <a:srgbClr val="FFC3D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934EE-8929-BB39-DB9E-4E938E582164}"/>
              </a:ext>
            </a:extLst>
          </p:cNvPr>
          <p:cNvGrpSpPr/>
          <p:nvPr/>
        </p:nvGrpSpPr>
        <p:grpSpPr>
          <a:xfrm>
            <a:off x="2681844" y="662745"/>
            <a:ext cx="6828312" cy="1529655"/>
            <a:chOff x="2681844" y="1104405"/>
            <a:chExt cx="6828312" cy="15296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F667CC-77E4-AF1B-C021-F5AF62380EF1}"/>
                </a:ext>
              </a:extLst>
            </p:cNvPr>
            <p:cNvSpPr txBox="1"/>
            <p:nvPr/>
          </p:nvSpPr>
          <p:spPr>
            <a:xfrm>
              <a:off x="2681844" y="1104405"/>
              <a:ext cx="6828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noProof="1">
                  <a:solidFill>
                    <a:schemeClr val="bg1"/>
                  </a:solidFill>
                </a:rPr>
                <a:t>CERTIFICATE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4054B-7E6A-63FC-EA9B-73BFFC23DD28}"/>
                </a:ext>
              </a:extLst>
            </p:cNvPr>
            <p:cNvSpPr txBox="1"/>
            <p:nvPr/>
          </p:nvSpPr>
          <p:spPr>
            <a:xfrm>
              <a:off x="2681844" y="2049285"/>
              <a:ext cx="68283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 noProof="1">
                  <a:solidFill>
                    <a:schemeClr val="bg1"/>
                  </a:solidFill>
                </a:rPr>
                <a:t>of </a:t>
              </a:r>
              <a:r>
                <a:rPr lang="pl-PL" sz="3200" i="1" noProof="1">
                  <a:solidFill>
                    <a:schemeClr val="bg1"/>
                  </a:solidFill>
                </a:rPr>
                <a:t>completion</a:t>
              </a:r>
              <a:endParaRPr lang="en-US" sz="3200" i="1" noProof="1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B65A58E-DE5E-B2D0-A53C-AA10C26884CF}"/>
              </a:ext>
            </a:extLst>
          </p:cNvPr>
          <p:cNvSpPr txBox="1"/>
          <p:nvPr/>
        </p:nvSpPr>
        <p:spPr>
          <a:xfrm>
            <a:off x="2572513" y="5876324"/>
            <a:ext cx="2401824" cy="369332"/>
          </a:xfrm>
          <a:prstGeom prst="rect">
            <a:avLst/>
          </a:prstGeom>
          <a:noFill/>
          <a:ln>
            <a:solidFill>
              <a:schemeClr val="accent1"/>
            </a:solidFill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en-US" noProof="1">
                <a:solidFill>
                  <a:schemeClr val="bg1"/>
                </a:solidFill>
              </a:rPr>
              <a:t>{{date of achievement}}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5FCF69-FDD2-5C45-0B65-82F05D5EFC2B}"/>
              </a:ext>
            </a:extLst>
          </p:cNvPr>
          <p:cNvSpPr txBox="1"/>
          <p:nvPr/>
        </p:nvSpPr>
        <p:spPr>
          <a:xfrm>
            <a:off x="7528085" y="6245656"/>
            <a:ext cx="2401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Signature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7D21E-A41E-2976-BC4F-210D350177AE}"/>
              </a:ext>
            </a:extLst>
          </p:cNvPr>
          <p:cNvSpPr txBox="1"/>
          <p:nvPr/>
        </p:nvSpPr>
        <p:spPr>
          <a:xfrm>
            <a:off x="3422786" y="6245656"/>
            <a:ext cx="701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E4043F-17C0-E91E-2F39-E1BEA92EC55B}"/>
              </a:ext>
            </a:extLst>
          </p:cNvPr>
          <p:cNvSpPr txBox="1"/>
          <p:nvPr/>
        </p:nvSpPr>
        <p:spPr>
          <a:xfrm>
            <a:off x="2681844" y="2665145"/>
            <a:ext cx="682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noProof="1">
                <a:solidFill>
                  <a:schemeClr val="bg1"/>
                </a:solidFill>
              </a:rPr>
              <a:t>This is to certify that </a:t>
            </a:r>
            <a:endParaRPr lang="en-US" sz="2000" i="1" noProof="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CF8AD-6DE1-D71F-64D3-1125A093B55D}"/>
              </a:ext>
            </a:extLst>
          </p:cNvPr>
          <p:cNvSpPr txBox="1"/>
          <p:nvPr/>
        </p:nvSpPr>
        <p:spPr>
          <a:xfrm>
            <a:off x="2809860" y="2954796"/>
            <a:ext cx="68283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600" i="1" noProof="1">
                <a:solidFill>
                  <a:schemeClr val="bg1"/>
                </a:solidFill>
              </a:rPr>
              <a:t>{{name}}</a:t>
            </a:r>
          </a:p>
          <a:p>
            <a:pPr algn="ctr"/>
            <a:r>
              <a:rPr lang="pl-PL" sz="2000" noProof="1">
                <a:solidFill>
                  <a:schemeClr val="bg1"/>
                </a:solidFill>
              </a:rPr>
              <a:t>{{title}}, {{company}}</a:t>
            </a:r>
            <a:endParaRPr lang="en-US" sz="2000" noProof="1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26E8F-348B-3BFA-D08B-24A79ED17DC6}"/>
              </a:ext>
            </a:extLst>
          </p:cNvPr>
          <p:cNvSpPr txBox="1"/>
          <p:nvPr/>
        </p:nvSpPr>
        <p:spPr>
          <a:xfrm>
            <a:off x="2681844" y="4484532"/>
            <a:ext cx="682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noProof="1">
                <a:solidFill>
                  <a:schemeClr val="bg1"/>
                </a:solidFill>
              </a:rPr>
              <a:t>has succesfully completed {{course name}}</a:t>
            </a:r>
            <a:endParaRPr lang="en-US" sz="2000" i="1" noProof="1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FF429B-62E7-C8B6-4FE9-A4FC1944744D}"/>
              </a:ext>
            </a:extLst>
          </p:cNvPr>
          <p:cNvCxnSpPr>
            <a:cxnSpLocks/>
          </p:cNvCxnSpPr>
          <p:nvPr/>
        </p:nvCxnSpPr>
        <p:spPr>
          <a:xfrm>
            <a:off x="2438400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6DEC51-B16B-7FE0-58DA-38AA29856603}"/>
              </a:ext>
            </a:extLst>
          </p:cNvPr>
          <p:cNvCxnSpPr>
            <a:cxnSpLocks/>
          </p:cNvCxnSpPr>
          <p:nvPr/>
        </p:nvCxnSpPr>
        <p:spPr>
          <a:xfrm>
            <a:off x="6626352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7602E55-41A2-EEEA-1D58-2D30E167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12" y="5132964"/>
            <a:ext cx="2359408" cy="15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2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Maciej Brzeziński</dc:creator>
  <cp:lastModifiedBy>Maciej Brzeziński</cp:lastModifiedBy>
  <cp:revision>12</cp:revision>
  <dcterms:created xsi:type="dcterms:W3CDTF">2026-08-10T09:34:38Z</dcterms:created>
  <dcterms:modified xsi:type="dcterms:W3CDTF">2026-08-10T10:11:57Z</dcterms:modified>
</cp:coreProperties>
</file>