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8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2733277-BE4F-2F42-7FC5-6E9244A8F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dirty="0"/>
              <a:t>{{</a:t>
            </a:r>
            <a:r>
              <a:rPr lang="en-US" sz="2400" dirty="0" err="1"/>
              <a:t>Employee_Name</a:t>
            </a:r>
            <a:r>
              <a:rPr lang="en-US" sz="2400" dirty="0"/>
              <a:t>}} - 360 Feedback Overview</a:t>
            </a:r>
            <a:endParaRPr lang="pl-PL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57200" y="1417638"/>
            <a:ext cx="6400800" cy="601662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sz="2000" dirty="0"/>
              <a:t>Role: {{Role}}</a:t>
            </a:r>
            <a:r>
              <a:rPr lang="pl-PL" sz="2000" dirty="0"/>
              <a:t> </a:t>
            </a:r>
          </a:p>
          <a:p>
            <a:pPr marL="0" indent="0" algn="l">
              <a:buNone/>
            </a:pPr>
            <a:r>
              <a:rPr lang="pl-PL" sz="2000" dirty="0" err="1"/>
              <a:t>Department</a:t>
            </a:r>
            <a:r>
              <a:rPr lang="pl-PL" sz="2000" dirty="0"/>
              <a:t>: {{</a:t>
            </a:r>
            <a:r>
              <a:rPr lang="pl-PL" sz="2000" dirty="0" err="1"/>
              <a:t>Department</a:t>
            </a:r>
            <a:r>
              <a:rPr lang="pl-PL" sz="2000" dirty="0"/>
              <a:t>}}</a:t>
            </a:r>
            <a:endParaRPr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92F443-E427-C173-067D-516A792B6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1036" y="307362"/>
            <a:ext cx="1021976" cy="10219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070420-0ABE-F403-6476-C67E07BAF58A}"/>
              </a:ext>
            </a:extLst>
          </p:cNvPr>
          <p:cNvSpPr txBox="1"/>
          <p:nvPr/>
        </p:nvSpPr>
        <p:spPr>
          <a:xfrm>
            <a:off x="630091" y="2442152"/>
            <a:ext cx="45489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Average</a:t>
            </a:r>
            <a:r>
              <a:rPr lang="pl-PL" dirty="0"/>
              <a:t> </a:t>
            </a:r>
            <a:r>
              <a:rPr lang="pl-PL" dirty="0" err="1"/>
              <a:t>Leadership</a:t>
            </a:r>
            <a:r>
              <a:rPr lang="pl-PL" dirty="0"/>
              <a:t> </a:t>
            </a:r>
            <a:r>
              <a:rPr lang="pl-PL" dirty="0" err="1"/>
              <a:t>Score</a:t>
            </a:r>
            <a:r>
              <a:rPr lang="pl-PL" dirty="0"/>
              <a:t>: </a:t>
            </a:r>
          </a:p>
          <a:p>
            <a:r>
              <a:rPr lang="pl-PL" b="1" dirty="0"/>
              <a:t>{{</a:t>
            </a:r>
            <a:r>
              <a:rPr lang="pl-PL" b="1" dirty="0" err="1"/>
              <a:t>Leadership_Avg</a:t>
            </a:r>
            <a:r>
              <a:rPr lang="pl-PL" b="1" dirty="0"/>
              <a:t>}}</a:t>
            </a:r>
          </a:p>
          <a:p>
            <a:endParaRPr lang="pl-PL" dirty="0"/>
          </a:p>
          <a:p>
            <a:r>
              <a:rPr lang="pl-PL" dirty="0" err="1"/>
              <a:t>Average</a:t>
            </a:r>
            <a:r>
              <a:rPr lang="pl-PL" dirty="0"/>
              <a:t> Strategic </a:t>
            </a:r>
            <a:r>
              <a:rPr lang="pl-PL" dirty="0" err="1"/>
              <a:t>Orientation</a:t>
            </a:r>
            <a:r>
              <a:rPr lang="pl-PL" dirty="0"/>
              <a:t> </a:t>
            </a:r>
            <a:r>
              <a:rPr lang="pl-PL" dirty="0" err="1"/>
              <a:t>Score</a:t>
            </a:r>
            <a:r>
              <a:rPr lang="pl-PL" dirty="0"/>
              <a:t>:</a:t>
            </a:r>
          </a:p>
          <a:p>
            <a:r>
              <a:rPr lang="pl-PL" b="1" dirty="0"/>
              <a:t>{{</a:t>
            </a:r>
            <a:r>
              <a:rPr lang="pl-PL" b="1" dirty="0" err="1"/>
              <a:t>Strategic_Orientation_Avg</a:t>
            </a:r>
            <a:r>
              <a:rPr lang="pl-PL" b="1" dirty="0"/>
              <a:t>}}</a:t>
            </a:r>
          </a:p>
          <a:p>
            <a:endParaRPr lang="pl-PL" dirty="0"/>
          </a:p>
          <a:p>
            <a:r>
              <a:rPr lang="pl-PL" dirty="0" err="1"/>
              <a:t>Average</a:t>
            </a:r>
            <a:r>
              <a:rPr lang="pl-PL" dirty="0"/>
              <a:t> </a:t>
            </a:r>
            <a:r>
              <a:rPr lang="pl-PL" dirty="0" err="1"/>
              <a:t>Communication</a:t>
            </a:r>
            <a:r>
              <a:rPr lang="pl-PL" dirty="0"/>
              <a:t> </a:t>
            </a:r>
            <a:r>
              <a:rPr lang="pl-PL" dirty="0" err="1"/>
              <a:t>Score</a:t>
            </a:r>
            <a:r>
              <a:rPr lang="pl-PL" dirty="0"/>
              <a:t>:</a:t>
            </a:r>
          </a:p>
          <a:p>
            <a:r>
              <a:rPr lang="pl-PL" b="1" dirty="0"/>
              <a:t>{{</a:t>
            </a:r>
            <a:r>
              <a:rPr lang="pl-PL" b="1" dirty="0" err="1"/>
              <a:t>Communication_Avg</a:t>
            </a:r>
            <a:r>
              <a:rPr lang="pl-PL" b="1" dirty="0"/>
              <a:t>}}</a:t>
            </a:r>
          </a:p>
          <a:p>
            <a:endParaRPr lang="pl-PL" dirty="0"/>
          </a:p>
          <a:p>
            <a:r>
              <a:rPr lang="pl-PL" dirty="0" err="1"/>
              <a:t>Overall</a:t>
            </a:r>
            <a:r>
              <a:rPr lang="pl-PL" dirty="0"/>
              <a:t> </a:t>
            </a:r>
            <a:r>
              <a:rPr lang="pl-PL" dirty="0" err="1"/>
              <a:t>Score</a:t>
            </a:r>
            <a:r>
              <a:rPr lang="pl-PL" dirty="0"/>
              <a:t>: </a:t>
            </a:r>
          </a:p>
          <a:p>
            <a:r>
              <a:rPr lang="pl-PL" b="1" dirty="0"/>
              <a:t>{{</a:t>
            </a:r>
            <a:r>
              <a:rPr lang="pl-PL" b="1" dirty="0" err="1"/>
              <a:t>Overall_Score</a:t>
            </a:r>
            <a:r>
              <a:rPr lang="pl-PL" b="1" dirty="0"/>
              <a:t>}}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7CA7B5-2E1D-8C58-1416-7157C693FF11}"/>
              </a:ext>
            </a:extLst>
          </p:cNvPr>
          <p:cNvSpPr txBox="1"/>
          <p:nvPr/>
        </p:nvSpPr>
        <p:spPr>
          <a:xfrm>
            <a:off x="5486400" y="2451756"/>
            <a:ext cx="2873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Strengths</a:t>
            </a:r>
            <a:endParaRPr lang="pl-PL" b="1" dirty="0"/>
          </a:p>
          <a:p>
            <a:r>
              <a:rPr lang="en-US" dirty="0"/>
              <a:t>{{Strengths}}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7D1C77-6671-F018-DED2-34C3E5BC1F69}"/>
              </a:ext>
            </a:extLst>
          </p:cNvPr>
          <p:cNvSpPr txBox="1"/>
          <p:nvPr/>
        </p:nvSpPr>
        <p:spPr>
          <a:xfrm>
            <a:off x="5433180" y="4011812"/>
            <a:ext cx="2980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Development </a:t>
            </a:r>
            <a:r>
              <a:rPr lang="pl-PL" b="1" dirty="0" err="1"/>
              <a:t>Areas</a:t>
            </a:r>
            <a:endParaRPr lang="pl-PL" b="1" dirty="0"/>
          </a:p>
          <a:p>
            <a:r>
              <a:rPr lang="pl-PL" dirty="0"/>
              <a:t>{{</a:t>
            </a:r>
            <a:r>
              <a:rPr lang="pl-PL" dirty="0" err="1"/>
              <a:t>Development_Areas</a:t>
            </a:r>
            <a:r>
              <a:rPr lang="pl-PL" dirty="0"/>
              <a:t>}}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6FE5E-01F9-8C87-0057-0DCA6A7A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Leadership</a:t>
            </a:r>
            <a:r>
              <a:rPr lang="pl-PL" dirty="0"/>
              <a:t> - </a:t>
            </a:r>
            <a:r>
              <a:rPr lang="pl-PL" dirty="0" err="1"/>
              <a:t>overview</a:t>
            </a:r>
            <a:endParaRPr lang="pl-PL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3BB502-7BA0-4A17-1256-E47F897DD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1036" y="307362"/>
            <a:ext cx="1021976" cy="102197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E8BAB72-4D90-BBA2-BFF4-49489E4AEFD2}"/>
              </a:ext>
            </a:extLst>
          </p:cNvPr>
          <p:cNvGrpSpPr/>
          <p:nvPr/>
        </p:nvGrpSpPr>
        <p:grpSpPr>
          <a:xfrm>
            <a:off x="1524000" y="2181318"/>
            <a:ext cx="6096001" cy="4064000"/>
            <a:chOff x="1523999" y="1447540"/>
            <a:chExt cx="6096001" cy="4064000"/>
          </a:xfrm>
        </p:grpSpPr>
        <p:sp>
          <p:nvSpPr>
            <p:cNvPr id="5" name="Free-form: Shape 4">
              <a:extLst>
                <a:ext uri="{FF2B5EF4-FFF2-40B4-BE49-F238E27FC236}">
                  <a16:creationId xmlns:a16="http://schemas.microsoft.com/office/drawing/2014/main" id="{775F066C-26F9-2BA7-00EC-700F935BC106}"/>
                </a:ext>
              </a:extLst>
            </p:cNvPr>
            <p:cNvSpPr/>
            <p:nvPr/>
          </p:nvSpPr>
          <p:spPr>
            <a:xfrm>
              <a:off x="1523999" y="1447540"/>
              <a:ext cx="3048001" cy="2032001"/>
            </a:xfrm>
            <a:custGeom>
              <a:avLst/>
              <a:gdLst>
                <a:gd name="connsiteX0" fmla="*/ 0 w 2032000"/>
                <a:gd name="connsiteY0" fmla="*/ 0 h 3048000"/>
                <a:gd name="connsiteX1" fmla="*/ 1693327 w 2032000"/>
                <a:gd name="connsiteY1" fmla="*/ 0 h 3048000"/>
                <a:gd name="connsiteX2" fmla="*/ 2032000 w 2032000"/>
                <a:gd name="connsiteY2" fmla="*/ 338673 h 3048000"/>
                <a:gd name="connsiteX3" fmla="*/ 2032000 w 2032000"/>
                <a:gd name="connsiteY3" fmla="*/ 3048000 h 3048000"/>
                <a:gd name="connsiteX4" fmla="*/ 0 w 2032000"/>
                <a:gd name="connsiteY4" fmla="*/ 3048000 h 3048000"/>
                <a:gd name="connsiteX5" fmla="*/ 0 w 2032000"/>
                <a:gd name="connsiteY5" fmla="*/ 0 h 30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32000" h="3048000">
                  <a:moveTo>
                    <a:pt x="0" y="3048000"/>
                  </a:moveTo>
                  <a:lnTo>
                    <a:pt x="0" y="508009"/>
                  </a:lnTo>
                  <a:cubicBezTo>
                    <a:pt x="0" y="227443"/>
                    <a:pt x="101086" y="0"/>
                    <a:pt x="225782" y="0"/>
                  </a:cubicBezTo>
                  <a:lnTo>
                    <a:pt x="2032000" y="0"/>
                  </a:lnTo>
                  <a:lnTo>
                    <a:pt x="2032000" y="3048000"/>
                  </a:lnTo>
                  <a:lnTo>
                    <a:pt x="0" y="3048000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99135" rIns="199136" bIns="707137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800" kern="1200" dirty="0" err="1"/>
                <a:t>Self</a:t>
              </a:r>
              <a:r>
                <a:rPr lang="pl-PL" sz="2800" kern="1200" dirty="0"/>
                <a:t>: {{</a:t>
              </a:r>
              <a:r>
                <a:rPr lang="pl-PL" sz="2800" kern="1200" dirty="0" err="1"/>
                <a:t>Self_Leadership</a:t>
              </a:r>
              <a:r>
                <a:rPr lang="pl-PL" sz="2800" kern="1200" dirty="0"/>
                <a:t>}}</a:t>
              </a:r>
            </a:p>
          </p:txBody>
        </p:sp>
        <p:sp>
          <p:nvSpPr>
            <p:cNvPr id="6" name="Free-form: Shape 5">
              <a:extLst>
                <a:ext uri="{FF2B5EF4-FFF2-40B4-BE49-F238E27FC236}">
                  <a16:creationId xmlns:a16="http://schemas.microsoft.com/office/drawing/2014/main" id="{CA1DF386-FF73-E0FA-766E-00FA63CD6182}"/>
                </a:ext>
              </a:extLst>
            </p:cNvPr>
            <p:cNvSpPr/>
            <p:nvPr/>
          </p:nvSpPr>
          <p:spPr>
            <a:xfrm>
              <a:off x="4572000" y="1447540"/>
              <a:ext cx="3048000" cy="2032000"/>
            </a:xfrm>
            <a:custGeom>
              <a:avLst/>
              <a:gdLst>
                <a:gd name="connsiteX0" fmla="*/ 0 w 3048000"/>
                <a:gd name="connsiteY0" fmla="*/ 0 h 2032000"/>
                <a:gd name="connsiteX1" fmla="*/ 2709327 w 3048000"/>
                <a:gd name="connsiteY1" fmla="*/ 0 h 2032000"/>
                <a:gd name="connsiteX2" fmla="*/ 3048000 w 3048000"/>
                <a:gd name="connsiteY2" fmla="*/ 338673 h 2032000"/>
                <a:gd name="connsiteX3" fmla="*/ 3048000 w 3048000"/>
                <a:gd name="connsiteY3" fmla="*/ 2032000 h 2032000"/>
                <a:gd name="connsiteX4" fmla="*/ 0 w 3048000"/>
                <a:gd name="connsiteY4" fmla="*/ 2032000 h 2032000"/>
                <a:gd name="connsiteX5" fmla="*/ 0 w 3048000"/>
                <a:gd name="connsiteY5" fmla="*/ 0 h 20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000" h="2032000">
                  <a:moveTo>
                    <a:pt x="0" y="0"/>
                  </a:moveTo>
                  <a:lnTo>
                    <a:pt x="2709327" y="0"/>
                  </a:lnTo>
                  <a:cubicBezTo>
                    <a:pt x="2896371" y="0"/>
                    <a:pt x="3048000" y="151629"/>
                    <a:pt x="3048000" y="338673"/>
                  </a:cubicBezTo>
                  <a:lnTo>
                    <a:pt x="3048000" y="2032000"/>
                  </a:lnTo>
                  <a:lnTo>
                    <a:pt x="0" y="2032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707136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800" kern="1200" dirty="0" err="1"/>
                <a:t>Peers</a:t>
              </a:r>
              <a:r>
                <a:rPr lang="pl-PL" sz="2800" kern="1200" dirty="0"/>
                <a:t>: {{</a:t>
              </a:r>
              <a:r>
                <a:rPr lang="pl-PL" sz="2800" kern="1200" dirty="0" err="1"/>
                <a:t>Peers_Leadership</a:t>
              </a:r>
              <a:r>
                <a:rPr lang="pl-PL" sz="2800" kern="1200" dirty="0"/>
                <a:t>}}</a:t>
              </a:r>
            </a:p>
          </p:txBody>
        </p:sp>
        <p:sp>
          <p:nvSpPr>
            <p:cNvPr id="7" name="Free-form: Shape 6">
              <a:extLst>
                <a:ext uri="{FF2B5EF4-FFF2-40B4-BE49-F238E27FC236}">
                  <a16:creationId xmlns:a16="http://schemas.microsoft.com/office/drawing/2014/main" id="{96BD1D68-093A-7BC7-B92A-BA8E274CFBE8}"/>
                </a:ext>
              </a:extLst>
            </p:cNvPr>
            <p:cNvSpPr/>
            <p:nvPr/>
          </p:nvSpPr>
          <p:spPr>
            <a:xfrm>
              <a:off x="1524000" y="3479539"/>
              <a:ext cx="3048000" cy="2032001"/>
            </a:xfrm>
            <a:custGeom>
              <a:avLst/>
              <a:gdLst>
                <a:gd name="connsiteX0" fmla="*/ 0 w 3048000"/>
                <a:gd name="connsiteY0" fmla="*/ 0 h 2032000"/>
                <a:gd name="connsiteX1" fmla="*/ 2709327 w 3048000"/>
                <a:gd name="connsiteY1" fmla="*/ 0 h 2032000"/>
                <a:gd name="connsiteX2" fmla="*/ 3048000 w 3048000"/>
                <a:gd name="connsiteY2" fmla="*/ 338673 h 2032000"/>
                <a:gd name="connsiteX3" fmla="*/ 3048000 w 3048000"/>
                <a:gd name="connsiteY3" fmla="*/ 2032000 h 2032000"/>
                <a:gd name="connsiteX4" fmla="*/ 0 w 3048000"/>
                <a:gd name="connsiteY4" fmla="*/ 2032000 h 2032000"/>
                <a:gd name="connsiteX5" fmla="*/ 0 w 3048000"/>
                <a:gd name="connsiteY5" fmla="*/ 0 h 20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000" h="2032000">
                  <a:moveTo>
                    <a:pt x="3048000" y="2031999"/>
                  </a:moveTo>
                  <a:lnTo>
                    <a:pt x="338673" y="2031999"/>
                  </a:lnTo>
                  <a:cubicBezTo>
                    <a:pt x="151629" y="2031999"/>
                    <a:pt x="0" y="1880370"/>
                    <a:pt x="0" y="1693326"/>
                  </a:cubicBezTo>
                  <a:lnTo>
                    <a:pt x="0" y="1"/>
                  </a:lnTo>
                  <a:lnTo>
                    <a:pt x="3048000" y="1"/>
                  </a:lnTo>
                  <a:lnTo>
                    <a:pt x="3048000" y="2031999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5" tIns="707136" rIns="199136" bIns="199137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800" kern="1200" dirty="0"/>
                <a:t>Manager: {{</a:t>
              </a:r>
              <a:r>
                <a:rPr lang="pl-PL" sz="2800" kern="1200" dirty="0" err="1"/>
                <a:t>Manager_Leadership</a:t>
              </a:r>
              <a:r>
                <a:rPr lang="pl-PL" sz="2800" kern="1200" dirty="0"/>
                <a:t>}}</a:t>
              </a:r>
            </a:p>
          </p:txBody>
        </p:sp>
        <p:sp>
          <p:nvSpPr>
            <p:cNvPr id="8" name="Free-form: Shape 7">
              <a:extLst>
                <a:ext uri="{FF2B5EF4-FFF2-40B4-BE49-F238E27FC236}">
                  <a16:creationId xmlns:a16="http://schemas.microsoft.com/office/drawing/2014/main" id="{15FAABFB-4B8D-AE4F-6A37-B18667D0CEEB}"/>
                </a:ext>
              </a:extLst>
            </p:cNvPr>
            <p:cNvSpPr/>
            <p:nvPr/>
          </p:nvSpPr>
          <p:spPr>
            <a:xfrm>
              <a:off x="4572000" y="3479539"/>
              <a:ext cx="3048000" cy="2032000"/>
            </a:xfrm>
            <a:custGeom>
              <a:avLst/>
              <a:gdLst>
                <a:gd name="connsiteX0" fmla="*/ 0 w 2032000"/>
                <a:gd name="connsiteY0" fmla="*/ 0 h 3048000"/>
                <a:gd name="connsiteX1" fmla="*/ 1693327 w 2032000"/>
                <a:gd name="connsiteY1" fmla="*/ 0 h 3048000"/>
                <a:gd name="connsiteX2" fmla="*/ 2032000 w 2032000"/>
                <a:gd name="connsiteY2" fmla="*/ 338673 h 3048000"/>
                <a:gd name="connsiteX3" fmla="*/ 2032000 w 2032000"/>
                <a:gd name="connsiteY3" fmla="*/ 3048000 h 3048000"/>
                <a:gd name="connsiteX4" fmla="*/ 0 w 2032000"/>
                <a:gd name="connsiteY4" fmla="*/ 3048000 h 3048000"/>
                <a:gd name="connsiteX5" fmla="*/ 0 w 2032000"/>
                <a:gd name="connsiteY5" fmla="*/ 0 h 30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32000" h="3048000">
                  <a:moveTo>
                    <a:pt x="2032000" y="1"/>
                  </a:moveTo>
                  <a:lnTo>
                    <a:pt x="2032000" y="2539990"/>
                  </a:lnTo>
                  <a:cubicBezTo>
                    <a:pt x="2032000" y="2820556"/>
                    <a:pt x="1930914" y="3047999"/>
                    <a:pt x="1806218" y="3047999"/>
                  </a:cubicBezTo>
                  <a:lnTo>
                    <a:pt x="0" y="3047999"/>
                  </a:lnTo>
                  <a:lnTo>
                    <a:pt x="0" y="1"/>
                  </a:lnTo>
                  <a:lnTo>
                    <a:pt x="2032000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707136" rIns="199136" bIns="199136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800" kern="1200" dirty="0" err="1"/>
                <a:t>Customers</a:t>
              </a:r>
              <a:r>
                <a:rPr lang="pl-PL" sz="2800" kern="1200" dirty="0"/>
                <a:t>: {{</a:t>
              </a:r>
              <a:r>
                <a:rPr lang="pl-PL" sz="2800" kern="1200" dirty="0" err="1"/>
                <a:t>Customers_Leadership</a:t>
              </a:r>
              <a:r>
                <a:rPr lang="pl-PL" sz="2800" kern="1200" dirty="0"/>
                <a:t>}}</a:t>
              </a:r>
            </a:p>
          </p:txBody>
        </p:sp>
        <p:sp>
          <p:nvSpPr>
            <p:cNvPr id="9" name="Free-form: Shape 8">
              <a:extLst>
                <a:ext uri="{FF2B5EF4-FFF2-40B4-BE49-F238E27FC236}">
                  <a16:creationId xmlns:a16="http://schemas.microsoft.com/office/drawing/2014/main" id="{62644FCB-F112-53D8-FDE6-530C56956043}"/>
                </a:ext>
              </a:extLst>
            </p:cNvPr>
            <p:cNvSpPr/>
            <p:nvPr/>
          </p:nvSpPr>
          <p:spPr>
            <a:xfrm>
              <a:off x="3657600" y="2971539"/>
              <a:ext cx="1828800" cy="1016000"/>
            </a:xfrm>
            <a:custGeom>
              <a:avLst/>
              <a:gdLst>
                <a:gd name="connsiteX0" fmla="*/ 0 w 1828800"/>
                <a:gd name="connsiteY0" fmla="*/ 169337 h 1016000"/>
                <a:gd name="connsiteX1" fmla="*/ 169337 w 1828800"/>
                <a:gd name="connsiteY1" fmla="*/ 0 h 1016000"/>
                <a:gd name="connsiteX2" fmla="*/ 1659463 w 1828800"/>
                <a:gd name="connsiteY2" fmla="*/ 0 h 1016000"/>
                <a:gd name="connsiteX3" fmla="*/ 1828800 w 1828800"/>
                <a:gd name="connsiteY3" fmla="*/ 169337 h 1016000"/>
                <a:gd name="connsiteX4" fmla="*/ 1828800 w 1828800"/>
                <a:gd name="connsiteY4" fmla="*/ 846663 h 1016000"/>
                <a:gd name="connsiteX5" fmla="*/ 1659463 w 1828800"/>
                <a:gd name="connsiteY5" fmla="*/ 1016000 h 1016000"/>
                <a:gd name="connsiteX6" fmla="*/ 169337 w 1828800"/>
                <a:gd name="connsiteY6" fmla="*/ 1016000 h 1016000"/>
                <a:gd name="connsiteX7" fmla="*/ 0 w 1828800"/>
                <a:gd name="connsiteY7" fmla="*/ 846663 h 1016000"/>
                <a:gd name="connsiteX8" fmla="*/ 0 w 1828800"/>
                <a:gd name="connsiteY8" fmla="*/ 169337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28800" h="1016000">
                  <a:moveTo>
                    <a:pt x="0" y="169337"/>
                  </a:moveTo>
                  <a:cubicBezTo>
                    <a:pt x="0" y="75815"/>
                    <a:pt x="75815" y="0"/>
                    <a:pt x="169337" y="0"/>
                  </a:cubicBezTo>
                  <a:lnTo>
                    <a:pt x="1659463" y="0"/>
                  </a:lnTo>
                  <a:cubicBezTo>
                    <a:pt x="1752985" y="0"/>
                    <a:pt x="1828800" y="75815"/>
                    <a:pt x="1828800" y="169337"/>
                  </a:cubicBezTo>
                  <a:lnTo>
                    <a:pt x="1828800" y="846663"/>
                  </a:lnTo>
                  <a:cubicBezTo>
                    <a:pt x="1828800" y="940185"/>
                    <a:pt x="1752985" y="1016000"/>
                    <a:pt x="1659463" y="1016000"/>
                  </a:cubicBezTo>
                  <a:lnTo>
                    <a:pt x="169337" y="1016000"/>
                  </a:lnTo>
                  <a:cubicBezTo>
                    <a:pt x="75815" y="1016000"/>
                    <a:pt x="0" y="940185"/>
                    <a:pt x="0" y="846663"/>
                  </a:cubicBezTo>
                  <a:lnTo>
                    <a:pt x="0" y="16933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0557" tIns="110557" rIns="110557" bIns="110557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600" kern="1200" dirty="0" err="1"/>
                <a:t>Average</a:t>
              </a:r>
              <a:r>
                <a:rPr lang="pl-PL" sz="1600" kern="1200" dirty="0"/>
                <a:t> </a:t>
              </a:r>
              <a:r>
                <a:rPr lang="pl-PL" sz="1600" kern="1200" dirty="0" err="1"/>
                <a:t>Score</a:t>
              </a:r>
              <a:r>
                <a:rPr lang="pl-PL" sz="1600" kern="1200" dirty="0"/>
                <a:t>: {{</a:t>
              </a:r>
              <a:r>
                <a:rPr lang="pl-PL" sz="1600" kern="1200" dirty="0" err="1"/>
                <a:t>Leadership_Avg</a:t>
              </a:r>
              <a:r>
                <a:rPr lang="pl-PL" sz="1600" kern="1200" dirty="0"/>
                <a:t>}}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9600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107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{{Employee_Name}} - 360 Feedback Overview</vt:lpstr>
      <vt:lpstr>Leadership - overview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{{Employee Name}} - 360 Feedback Overview</dc:title>
  <dc:subject/>
  <dc:creator/>
  <cp:keywords/>
  <dc:description>generated using python-pptx</dc:description>
  <cp:lastModifiedBy>Maciej Brzeziński</cp:lastModifiedBy>
  <cp:revision>67</cp:revision>
  <dcterms:created xsi:type="dcterms:W3CDTF">2013-01-27T09:14:16Z</dcterms:created>
  <dcterms:modified xsi:type="dcterms:W3CDTF">2024-11-29T13:51:14Z</dcterms:modified>
  <cp:category/>
</cp:coreProperties>
</file>